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69" r:id="rId14"/>
    <p:sldId id="270" r:id="rId15"/>
    <p:sldId id="279" r:id="rId16"/>
    <p:sldId id="271" r:id="rId17"/>
    <p:sldId id="277" r:id="rId18"/>
    <p:sldId id="275" r:id="rId19"/>
    <p:sldId id="276" r:id="rId20"/>
    <p:sldId id="278" r:id="rId21"/>
    <p:sldId id="282" r:id="rId22"/>
    <p:sldId id="283" r:id="rId23"/>
    <p:sldId id="286" r:id="rId24"/>
    <p:sldId id="285" r:id="rId25"/>
    <p:sldId id="273" r:id="rId26"/>
    <p:sldId id="274" r:id="rId27"/>
    <p:sldId id="280" r:id="rId28"/>
    <p:sldId id="281" r:id="rId29"/>
    <p:sldId id="284" r:id="rId30"/>
    <p:sldId id="25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 Wei Tan" initials="JWT" lastIdx="1" clrIdx="0">
    <p:extLst>
      <p:ext uri="{19B8F6BF-5375-455C-9EA6-DF929625EA0E}">
        <p15:presenceInfo xmlns:p15="http://schemas.microsoft.com/office/powerpoint/2012/main" userId="99074269a11b7f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05:53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1,'774'0,"-751"0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13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0,'6'6,"1"-1,0 0,0 0,0 0,0-1,1-1,0 1,-1-1,1 0,13 2,10 1,48 4,-24-5,69 6,140-7,-217-4,-24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40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26,'66'-19,"32"13,108 7,-66 2,-97-3,-24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42.0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0,'3'4,"0"-1,0 0,1 0,-1 0,1 0,-1-1,1 0,0 1,0-1,8 2,-1 2,6 2,0-1,1 0,-1-1,2-1,-1-1,31 4,5-3,56-3,88-3,-179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43.3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1,'686'0,"-666"0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59.63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3,'122'-2,"132"5,-201 9,-38-8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01.19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0,'464'0,"-445"0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02.870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1,'420'0,"-380"4,-26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04.313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3,'74'-1,"-11"0,0 2,90 14,-119-11,0-1,53-3,24 2,-75 6,-22-3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15.19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1,'11'1,"0"0,0 1,0 1,0 0,0 0,-1 1,12 6,35 11,20 0,157 19,-169-38,-46-2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16.88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3,'107'-2,"118"4,-213 0,0 1,0 0,-1 1,19 7,-17-5,4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18.80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45,'166'-13,"-58"3,-15 0,-47 4,50 1,-75 5,-2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14.66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0,'886'0,"-861"0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22.73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26,'1'-1,"-1"0,0 0,1 0,-1 0,1 0,-1 0,1 0,0 1,-1-1,1 0,0 0,0 0,-1 1,1-1,0 1,0-1,0 0,0 1,0-1,0 1,0 0,0-1,0 1,0 0,0 0,0 0,2-1,33-3,-32 4,415-3,-215 5,-182-2,-15-1,0 1,0 0,0 0,0 1,0 0,1 0,8 3,-14-3,0 1,0-1,0 0,-1 0,1 1,-1-1,1 1,-1-1,1 1,-1 0,0-1,0 1,0 0,0 0,0 0,0 0,-1 0,1 0,0 0,-1 0,0 0,0 0,1 0,-1 0,0 1,0-1,-1 0,1 0,-1 4,0-4,1 1,-1-1,0 1,0-1,0 1,0-1,0 0,0 1,-1-1,1 0,-1 0,0 0,1 0,-1 0,0 0,0-1,0 1,0-1,0 1,-1-1,1 0,0 0,-1 0,1 0,-1 0,1 0,-1-1,1 1,-1-1,-2 0,-12 2,0-1,-1-1,-26-2,16 0,1 2,-1 2,-32 6,-43 3,55-8,1 3,-67 15,55-9,24-1,21-6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29.78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1,'509'0,"-490"0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31.234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46,'0'-2,"1"0,-1 0,1 0,0 0,-1 0,1 0,0 1,0-1,0 0,1 1,-1-1,0 0,1 1,-1 0,1-1,-1 1,1 0,-1 0,1 0,0 0,0 0,0 0,-1 0,1 0,0 1,0-1,0 1,0 0,3-1,59-6,-63 7,488 2,-470-2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32.550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1,'744'0,"-711"0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33.807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23,'119'2,"130"-4,-158-9,-54 6,43-1,70 7,-128-1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41.874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1,'65'20,"30"11,-78-23,0-2,0 0,1-1,0-1,0 0,27 1,-12-3,45 8,-12 0,66 10,-113-19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43.35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0,'17'2,"0"0,-1 0,1 2,29 9,32 8,126 5,33 6,-209-28,-5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46.246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64,'5'-3,"0"0,0 0,0 1,1-1,-1 1,1 0,0 0,0 1,-1 0,10-1,10-3,6-4,0 2,0 0,1 2,0 2,0 1,0 1,0 1,63 11,-16 7,-65-13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47.581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1,'8'1,"-1"0,0 0,1 1,13 6,5 0,28 6,1-2,0-3,113 3,-98-15,-47 1,1 1,0 0,0 2,44 7,-54-3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48.34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15.7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1,'230'16,"-114"-5,71 16,29 1,-135-27,-58-1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51.270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0,'-4'0,"-5"0,-1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7:51.708"/>
    </inkml:context>
    <inkml:brush xml:id="br0">
      <inkml:brushProperty name="width" value="0.2" units="cm"/>
      <inkml:brushProperty name="height" value="0.4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1:48:11.10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2300 112 24575,'0'0'0,"-4"0"0,-10 0 0,-8 0 0,-5 0 0,-5-5 0,-5 1 0,-4-1 0,3 2 0,-2-4 0,4 1 0,4 0 0,3-2 0,3 0 0,2 2 0,-7 2 0,-4 1 0,-1 1 0,-1 1 0,-3 1 0,-1 0 0,-2 1 0,0-1 0,-1 0 0,-1 1 0,1-6 0,0 1 0,-1 0 0,5 0 0,5 1 0,0-3 0,3 0 0,3 1 0,-2 2 0,2 0 0,2 1 0,-3 2 0,-4-1 0,-2 1 0,0 1 0,3-1 0,-1 0 0,2 0 0,3 0 0,2 1 0,2-1 0,2 0 0,0 0 0,-3 0 0,0 0 0,0 0 0,-4 0 0,-4 0 0,-7 0 0,-8 0 0,-2 0 0,-1 0 0,1 0 0,6 0 0,6 0 0,7 0 0,4 0 0,3 0 0,3 0 0,5 4 0,0 5 0,1 0 0,3 4 0,-1-2 0,-2 2 0,4 2 0,-3 3 0,4 1 0,-2-3 0,3 2 0,2-1 0,2 2 0,3 1 0,2 1 0,0 0 0,1 1 0,1 0 0,-1 1 0,1-1 0,3 0 0,6 0 0,3 0 0,5 1 0,2-1 0,1 0 0,2 0 0,4-4 0,1-1 0,4-4 0,-1-3 0,7-4 0,3-3 0,-1-2 0,0-1 0,1 0 0,1-1 0,1 0 0,-4 1 0,0-1 0,1 1 0,-4 0 0,1 0 0,-3 0 0,1 0 0,-3 0 0,-2 4 0,-3 1 0,2-1 0,0 0 0,-2-1 0,-2-2 0,4 0 0,-1 0 0,3-1 0,0 0 0,-2-1 0,-2 1 0,-2 0 0,4 0 0,-2 0 0,0 0 0,-1 0 0,-2 0 0,0 0 0,-2 0 0,0 0 0,0 0 0,0 0 0,0 0 0,0 0 0,4 0 0,1 0 0,-1 0 0,0 0 0,-1 0 0,-1 0 0,3 0 0,0 0 0,0 0 0,3 0 0,-1 0 0,8 0 0,3 0 0,-1 0 0,-3 0 0,0 0 0,-3 0 0,-3 0 0,-3 0 0,-2 0 0,-6-4 0,-5-5 0,3-5 0,0-3 0,-1-3 0,-4-2 0,-4 0 0,1 3 0,-2 1 0,-1-1 0,-2 1 0,-2-2 0,-1-1 0,-1 0 0,0-1 0,-5 5 0,0-1 0,-4 5 0,0-1 0,2-1 0,2-2 0,1 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1:48:16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1422.81213"/>
      <inkml:brushProperty name="anchorY" value="1179.87305"/>
      <inkml:brushProperty name="scaleFactor" value="0.5"/>
    </inkml:brush>
  </inkml:definitions>
  <inkml:trace contextRef="#ctx0" brushRef="#br0">1923 111 24575,'0'0'0,"-4"-3"0,-5-3 0,-9 2 0,-4 0 0,-2 2 0,-10 0 0,-5 1 0,1-4 0,-2 1 0,-2 0 0,-4 0 0,-2-3 0,-5 1 0,1 1 0,5-4 0,1 2 0,3 1 0,-4 1 0,4 3 0,0 0 0,1 1 0,0 1 0,-6 0 0,1 1 0,-6-1 0,5-4 0,2-1 0,5 1 0,1 0 0,6 1 0,3 2 0,3 0 0,4 0 0,1 1 0,1 0 0,-4 0 0,0 1 0,0-1 0,1 0 0,1 0 0,-4 0 0,4 5 0,-2-1 0,0 1 0,0 3 0,2-1 0,0 4 0,1-2 0,0-1 0,1-3 0,0-1 0,4 2 0,1 4 0,-1-1 0,4 3 0,4 3 0,-1 2 0,2 7 0,-1 2 0,-3-4 0,1 0 0,-1-2 0,1 1 0,-1-5 0,3 1 0,2 0 0,-2-4 0,2 2 0,2 0 0,2 3 0,1 1 0,2 1 0,1 2 0,0 0 0,4 0 0,6 1 0,3-1 0,5-4 0,10 0 0,12 4 0,5 1 0,-1-4 0,5-4 0,13 0 0,5 0 0,8-3 0,1-2 0,-1-4 0,-1-2 0,-7-3 0,-2 0 0,-5-1 0,-6-1 0,-4 0 0,-3 1 0,-2 0 0,-5-1 0,-6 1 0,0-4 0,-3-1 0,-3 0 0,-2 1 0,-2 2 0,-1 0 0,-1 1 0,4 1 0,4 0 0,1-5 0,3 1 0,3 0 0,3 0 0,2 2 0,1 0 0,-3-3 0,0 0 0,0 0 0,-3 2 0,-4-4 0,1 1 0,-4 0 0,3-2 0,-2 1 0,-2 1 0,2 2 0,-1-4 0,-2 2 0,3 1 0,-6-3 0,-2-4 0,3 2 0,-5-4 0,0 3 0,-5-2 0,-5-2 0,1-2 0,-4-2 0,-2-6 0,-2-2 0,-7 1 0,0 0 0,-6 0 0,0 2 0,-7 1 0,-8 0 0,2 1 0,-1 0 0,0 4 0,0 6 0,5-1 0,0 3 0,1 4 0,3-3 0,-1 2 0,-1 2 0,3 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1:48:21.77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87.75304"/>
      <inkml:brushProperty name="anchorY" value="-115.12944"/>
      <inkml:brushProperty name="scaleFactor" value="0.5"/>
    </inkml:brush>
  </inkml:definitions>
  <inkml:trace contextRef="#ctx0" brushRef="#br0">1967 90 24575,'0'0'0,"-7"0"0,-13-4 0,-7-5 0,-11 0 0,-2 1 0,-8-3 0,-1 2 0,-9 2 0,0 2 0,6 2 0,2 1 0,8 1 0,2 2 0,6-1 0,-1 0 0,3 1 0,4-1 0,-3 0 0,-3 0 0,2 0 0,-3 0 0,3 0 0,-3 0 0,2 0 0,3 0 0,2 0 0,3 0 0,6-4 0,0-1 0,2 1 0,-1 0 0,-1 1 0,-1 1 0,-5 1 0,-10 1 0,-9 0 0,-4 0 0,-3 0 0,5 0 0,6 1 0,6-1 0,4 0 0,5 4 0,-3 1 0,2 0 0,0 3 0,2-1 0,0-1 0,1 3 0,0-1 0,1-2 0,0-1 0,1 2 0,-1-1 0,0 4 0,0-2 0,0 3 0,-1-1 0,6 2 0,-1 3 0,1 2 0,3 2 0,-1 1 0,-1 6 0,3 1 0,3 0 0,3 0 0,3-2 0,-2-1 0,1-1 0,0 0 0,2-1 0,1 0 0,1 0 0,0 0 0,6-5 0,4 1 0,4-5 0,5 0 0,6 2 0,11-2 0,6-4 0,8 2 0,7-3 0,4-1 0,5 2 0,-4-2 0,2-1 0,-4-2 0,0 3 0,-7-1 0,-4-1 0,-3-2 0,-6 0 0,-1-2 0,0 0 0,1 3 0,2 1 0,1-1 0,1 0 0,0-2 0,1 0 0,-4-1 0,-5-1 0,-4 0 0,-3 0 0,0 0 0,4-1 0,-1 1 0,-2 0 0,-1 0 0,2 0 0,3 0 0,-1-4 0,-1-1 0,-3 0 0,3 2 0,-2 0 0,3 1 0,3 1 0,-6-4 0,-2-4 0,-3 0 0,-1-3 0,-1 1 0,-1-6 0,1 1 0,-5-1 0,0-2 0,0-5 0,1 3 0,-3 0 0,1 4 0,-4 1 0,-3-1 0,1-1 0,-2-1 0,-2-1 0,-2-1 0,-1-1 0,-2 0 0,-1 0 0,0-1 0,0 1 0,-5 4 0,0 1 0,-4 3 0,0 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1:48:31.0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200.2384"/>
      <inkml:brushProperty name="anchorY" value="-1480.85925"/>
      <inkml:brushProperty name="scaleFactor" value="0.5"/>
    </inkml:brush>
  </inkml:definitions>
  <inkml:trace contextRef="#ctx0" brushRef="#br0">1968 178 24575,'0'0'0,"0"-4"0,0-5 0,-5-5 0,-4 1 0,-4-2 0,-9-2 0,-3-2 0,-9 3 0,-6 4 0,1 3 0,-7 0 0,0 2 0,-1 1 0,-1 3 0,6 0 0,1 2 0,5 1 0,-1 0 0,-4-4 0,-3 0 0,-1 0 0,0 1 0,-1 0 0,5 2 0,0 0 0,5 0 0,5 1 0,-2 0 0,3 1 0,-2-1 0,-3 0 0,2 0 0,2 0 0,-3 0 0,4 0 0,1 0 0,2 0 0,-2 0 0,1 0 0,1 0 0,1 0 0,2 0 0,0 0 0,1 0 0,1 0 0,0 0 0,1 4 0,-1 1 0,0-1 0,0 0 0,0-1 0,0-2 0,4 5 0,1-1 0,3 4 0,1-1 0,-2 3 0,-2-1 0,-1-2 0,2 2 0,0-1 0,-2 1 0,4 4 0,-1-2 0,3 2 0,-1 2 0,3 1 0,-2-2 0,-3-3 0,3 1 0,-2 1 0,3 2 0,2 2 0,-1-3 0,2 2 0,-3-4 0,2 1 0,-2-3 0,1 1 0,3 2 0,1 3 0,-2 2 0,2 1 0,1 1 0,1 1 0,2 1 0,1-1 0,5 1 0,5-5 0,4-1 0,5 1 0,2 1 0,2-4 0,-4 0 0,5-2 0,0-4 0,1 1 0,4-2 0,0-2 0,-1-2 0,0-2 0,2-1 0,0-1 0,-1 0 0,-2 0 0,-1-1 0,-2 1 0,0 0 0,4 0 0,-1 0 0,0 0 0,0 0 0,-2 0 0,0 0 0,-1 0 0,-1 0 0,0 0 0,1 0 0,-2 0 0,1 0 0,0 0 0,5 0 0,-1 0 0,5 0 0,-1 0 0,0 0 0,2 0 0,-2 0 0,-1 0 0,-3 0 0,0 0 0,-3 0 0,0 0 0,-1 0 0,0 0 0,0 0 0,4 0 0,0 0 0,0 4 0,0 1 0,-1-1 0,-2 4 0,5 0 0,-1-2 0,0-2 0,3 0 0,-1 2 0,-1-1 0,-1 4 0,-2-1 0,-2-1 0,5-2 0,-2-1 0,5-2 0,0-2 0,-2 1 0,-2-6 0,-2 0 0,0 0 0,-3-3 0,1 0 0,-1-2 0,-5-4 0,0 2 0,0-3 0,2-1 0,-5-2 0,2 3 0,1-2 0,-4 0 0,-2-1 0,-4-2 0,1-1 0,-1 0 0,-2-1 0,-1 0 0,-2-1 0,-1 1 0,-1 0 0,0-1 0,-5 1 0,-4 5 0,-5 3 0,1-3 0,-2-1 0,2-3 0,-1 4 0,2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1:48:37.1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97.02251"/>
      <inkml:brushProperty name="anchorY" value="-290.97546"/>
      <inkml:brushProperty name="scaleFactor" value="0.5"/>
    </inkml:brush>
  </inkml:definitions>
  <inkml:trace contextRef="#ctx0" brushRef="#br0">2212 68 24575,'0'0'0,"-4"0"0,-10 0 0,-8 0 0,-13 0 0,-2 0 0,0 0 0,2 0 0,4 0 0,4 0 0,-3 0 0,-7 0 0,-12 0 0,-12 0 0,-11 0 0,-8 0 0,-6 0 0,2 0 0,7 0 0,9 0 0,12 0 0,12 0 0,9 0 0,8 0 0,3 0 0,-1 0 0,5-4 0,0-1 0,-4 0 0,0 2 0,-5 0 0,0 1 0,1 1 0,1 1 0,1 0 0,6-5 0,2 1 0,0 0 0,-1 0 0,0 2 0,-1 0 0,-1 1 0,-5-3 0,0-1 0,-1 0 0,1 2 0,-3 0 0,0 2 0,2 0 0,0 0 0,3 1 0,0 1 0,1-1 0,1 0 0,0 0 0,0 0 0,0 0 0,0 0 0,0 0 0,0 0 0,5 5 0,-1-1 0,1 1 0,-2-1 0,5 3 0,-2-1 0,-1 0 0,4 2 0,-2-1 0,-1 0 0,2 1 0,0 0 0,2 2 0,-1 4 0,3 2 0,-7-1 0,3 5 0,1 1 0,0 7 0,3 0 0,2 0 0,3-1 0,2-1 0,1 3 0,2-1 0,0-1 0,5-1 0,4-2 0,5 0 0,4-1 0,2-1 0,2 0 0,1 0 0,0 0 0,0 4 0,0-4 0,-1 4 0,1-4 0,-5-1 0,4-6 0,-5 1 0,2 0 0,3-3 0,2-3 0,1 1 0,4-3 0,0-2 0,3 3 0,13-2 0,-2-1 0,7-2 0,10 3 0,-6-1 0,0-1 0,-8-2 0,-2 0 0,-7-2 0,-5 0 0,-4-1 0,1 0 0,3 0 0,-2 0 0,4-1 0,3 1 0,2 0 0,2 0 0,-3 0 0,6 0 0,1 0 0,-4 0 0,0 0 0,-4 0 0,0 0 0,0 0 0,-2 0 0,-3 0 0,1 0 0,-2 0 0,-3 0 0,-2 0 0,4 0 0,-3 0 0,0 0 0,-1 0 0,-2 0 0,4-4 0,3-1 0,5 0 0,-1 2 0,2 0 0,-2-3 0,-3 0 0,-4 1 0,3 2 0,-3-4 0,0-4 0,2 1 0,-1-3 0,-2-2 0,-1-2 0,4-3 0,-2-5 0,-1-2 0,-6 0 0,-5 1 0,-2 1 0,-3 0 0,-5-2 0,-2-1 0,-2 2 0,-1 0 0,-1 1 0,-1 2 0,-4 4 0,0-3 0,-4 0 0,-4 0 0,1-1 0,-3 0 0,-1 4 0,-2 1 0,2 0 0,0 4 0,-1 0 0,3-2 0,-2 3 0,4-2 0,-1 4 0,3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06.8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24575,'8'2'0,"0"1"0,1 0 0,-2 1 0,1 0 0,0 1 0,-1-1 0,0 1 0,0 1 0,12 10 0,34 27 0,-42-35 0,0-1 0,-1 1 0,0 0 0,-1 1 0,1 1 0,-2-1 0,1 1 0,-1 1 0,-1-1 0,0 1 0,-1 1 0,10 22 0,7 27 0,3-2 0,2 0 0,2-2 0,59 81 0,-77-123 0,1 0 0,0-1 0,1-1 0,18 14 0,-23-20 0,1-1 0,1 0 0,-1 0 0,1-1 0,0 0 0,0-1 0,0-1 0,1 1 0,-1-2 0,1 1 0,15 0 0,20-1 0,73-4 0,-39-1 0,141-14 0,-164 10 0,9-2 0,-30 4 0,57-2 0,-66 5 65,49-7 0,16-2-1560,-73 10-5331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08.9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8 1 24575,'-4'17'0,"3"-15"0,1-1 0,-1 0 0,1 0 0,-1 0 0,1 1 0,0-1 0,0 0 0,-1 0 0,1 1 0,0-1 0,0 0 0,0 0 0,0 1 0,1-1 0,-1 0 0,0 0 0,0 1 0,1-1 0,-1 0 0,1 0 0,0 2 0,7 7 0,-1-1 0,2 0 0,0 0 0,0-1 0,0 0 0,1 0 0,0-1 0,17 9 0,7 6 0,9 13 0,51 51 0,-2 0 0,-43-42 0,-35-30 0,-1-1 0,2-1 0,0 0 0,0 0 0,1-2 0,0 0 0,1-1 0,0 0 0,0-2 0,20 7 0,27-3 0,1-2 0,1-3 0,121-4 0,-105-3 0,-63 0 45,0-1-1,28-6 1,21-3-1544,-49 10-5327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10.2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24575,'1036'0'0,"-1014"1"-114,-1 1 1,0 1-1,0 1 0,0 1 0,0 0 1,-1 2-1,0 0 0,0 1 0,-1 1 1,0 1-1,25 18 0,-33-20-6712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17.72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1,'44'0,"1"3,58 10,-22-2,-51-8,-1 2,55 14,-2 4,-59-19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12.24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1 195 24575,'120'1'0,"1"-6"0,123-22 0,-167 14 0,14-1 0,128-39 0,-191 46 0,47-7 0,-56 11 0,0 0 0,-1 0 0,1-2 0,-1 0 0,0-2 0,24-11 0,-12 4-1365,-16 9-5461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16.1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0 336 24575,'31'-35'0,"-25"28"0,0 0 0,0 0 0,0 0 0,1 1 0,0 0 0,0 0 0,1 1 0,-1 0 0,11-5 0,5 2 0,0 0 0,1 2 0,-1 1 0,1 0 0,40-1 0,51-10 0,102-28 0,-208 41 0,0 0 0,0-1 0,0-1 0,-1 1 0,9-7 0,-10 6 0,1 1 0,-1-1 0,1 1 0,0 1 0,0-1 0,1 1 0,9-2 0,204-23 0,-96 14 0,-20 7 0,-69 7 0,65-11 0,-77 6 0,0 1 0,1 1 0,-1 2 0,1 0 0,0 2 0,0 1 0,-1 0 0,1 2 0,-1 1 0,42 15 0,-32-9-1365,-19-8-5461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18.6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0 263 24575,'161'2'0,"172"-4"0,-243-9 0,-60 6 0,44-1 0,-45 4 0,0-2 0,-1 0 0,35-11 0,29-5 0,-35 10 0,87-26 0,75-24 0,-163 37 0,-49 19 0,1 0 0,-1 1 0,1 0 0,0 0 0,0 1 0,0 0 0,14-2 0,53-7 0,13 0 0,23 1 0,-81 5 0,0 2 0,0 1 0,49 4 0,194 49-1218,-268-50 1071,23 6-6679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21.2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0 597 24575,'257'11'0,"29"0"0,-153-14 0,0-6 0,-1-5 0,161-40 0,-275 50 0,0-1 0,0 0 0,-1-1 0,0-1 0,0-1 0,0 0 0,-1-1 0,0-1 0,-1 0 0,0-1 0,-1-1 0,14-15 0,-4 0 0,36-54 0,-38 48 0,32-35 0,-26 36 0,-7 8 0,2 0 0,32-27 0,-46 44 0,1 1 0,-1 0 0,1 0 0,0 1 0,0 0 0,1 1 0,-1 0 0,1 1 0,0 0 0,18-3 0,30-2-12,60-6-1341,-101 14-5473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23.3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1 974 24575,'108'17'0,"18"-4"0,-60-5 0,1-3 0,100-4 0,-151-3 0,-1-1 0,1 0 0,-1-1 0,0-1 0,-1 0 0,1-1 0,-1-1 0,15-9 0,17-13 0,41-35 0,0 0 0,-25 24 0,-2-3 0,-2-2 0,62-63 0,-42 36 0,-50 48 0,-1-1 0,29-35 0,-27 23 0,2 2 0,1 1 0,2 2 0,1 1 0,40-27 0,-46 39 0,-11 6 0,1 1 0,0 0 0,1 2 0,36-15 0,17-2-61,-54 18-102,0 1 0,1 1 0,1 1 0,-1 1 0,1 0 0,-1 2 0,32-1 0,-33 4-6663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25.8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1499 24575,'8'-2'0,"-1"0"0,0 0 0,0 0 0,0-1 0,0 0 0,0-1 0,-1 1 0,1-1 0,-1-1 0,0 1 0,0-1 0,-1 0 0,11-11 0,37-27 0,-35 35 0,1 0 0,0 1 0,0 1 0,1 1 0,31-4 0,24-7 0,4-5 0,-1-5 0,-1-2 0,-1-4 0,122-71 0,5-33 0,-176 115 0,-1-2 0,-1 0 0,-2-2 0,0-1 0,21-31 0,-14 11 0,-2 0 0,-2-2 0,29-75 0,-29 59 0,37-66 0,-46 101 0,0 1 0,2 0 0,0 2 0,35-35 0,-19 18 0,-30 35 0,1 0 0,0 1 0,0 0 0,1 0 0,0 0 0,13-9 0,10-5 0,-22 15 0,-1 0 0,1 1 0,0 0 0,0 0 0,1 1 0,-1 0 0,17-5 0,26-6-1365,-36 11-5461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29.0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1436 24575,'47'17'0,"12"-11"0,1-2 0,86-7 0,-33 1 0,-113 2 0,130 1 0,-1-6 0,140-22 0,-203 15 0,93-30 0,-133 34 0,-2-2 0,1-1 0,-1-1 0,-1-1 0,0 0 0,35-30 0,148-133 0,-195 165 0,0 0 0,-1-1 0,0 0 0,-1-1 0,-1 1 0,1-2 0,-2 1 0,0-1 0,-1-1 0,0 1 0,4-21 0,1-10 0,-3 1 0,4-75 0,-8-12 0,-4 73 0,10-76 0,-6 107 0,0 1 0,14-42 0,-14 58 0,1 0 0,-1 0 0,2 1 0,-1 0 0,1 0 0,1 0 0,-1 1 0,1-1 0,12-9 0,-8 7 0,1 0 0,0 1 0,1 0 0,1 1 0,-1 0 0,1 1 0,1 0 0,-1 2 0,25-9 0,99-42-1365,-122 54-5461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5:37.7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1841 24575,'115'2'0,"127"-5"0,-219 0 0,1-1 0,-1-2 0,40-14 0,-42 13 0,-1 0 0,1 2 0,0 0 0,0 1 0,27-1 0,924 6 0,-945-3 0,0-1 0,51-14 0,-55 12 0,14-3 0,-21 6 0,-1-1 0,1-1 0,-1 0 0,0-1 0,23-11 0,-35 13 0,-1 1 0,0 0 0,1 0 0,-1-1 0,0 1 0,0-1 0,-1 0 0,1 0 0,0 1 0,-1-1 0,0 0 0,0 0 0,0-1 0,0 1 0,0 0 0,0 0 0,-1 0 0,1-6 0,-2-69 0,-1 52 0,-2-839 0,6 503 0,0 321 0,2 0 0,19-74 0,-9 46 0,-14 66-4,1 1-1,0 0 1,-1-1-1,1 1 0,0 0 1,0 0-1,0 0 1,0 0-1,0 0 1,1 0-1,-1 0 1,1 0-1,-1 0 0,1 1 1,0-1-1,-1 1 1,1-1-1,0 1 1,3-2-1,-1 1 24,0 0 1,1 1-1,-1 0 0,0-1 1,1 2-1,-1-1 0,1 0 1,-1 1-1,8 0 0,8 2-267,0 1 0,-1 0 1,33 11-1,-41-11-228,0 0-6350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0.7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1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20.7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1,'114'0,"981"17,286-3,-845-17,1071 3,-1570 3,0 1,0 2,0 1,52 19,-47-6,-36-16,1-1,-1 1,1-2,-1 1,1-1,7 2,-12-3,1-1,-1 0,0 0,1 0,-1-1,0 1,1 0,-1-1,0 0,0 1,0-1,1 0,-1 0,0 0,0 0,0-1,0 1,-1 0,1-1,0 1,-1-1,1 0,1-2,7-9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1.9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2.8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3.2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8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24575,'0'0'-8191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7:19.2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49 9 24575,'-3'0'0,"-6"0"0,-8-4 0,-2-1-8191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2:13:00.5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1218 661 24575,'-1'-5'0,"0"0"0,0 0 0,-1 0 0,1 0 0,-1 1 0,-1-1 0,1 1 0,0-1 0,-7-7 0,0-3 0,-18-29 0,-1 1 0,-66-74 0,-82-66 0,168 175 0,-14-14 0,0 1 0,-2 1 0,0 1 0,-1 1 0,-1 2 0,-1 0 0,0 2 0,-1 1 0,-57-19 0,79 31 0,1 0 0,-1 0 0,0 0 0,0 1 0,0 0 0,1 0 0,-1 1 0,0-1 0,0 1 0,0 0 0,1 1 0,-1 0 0,1 0 0,-6 2 0,2 1 0,0 0 0,0 1 0,1 0 0,0 0 0,0 1 0,1 0 0,-10 11 0,-4 9 0,0 2 0,3 1 0,-25 48 0,43-77 0,-63 110 0,-18 38 0,46-82 0,23-46 0,1 1 0,0 0 0,-8 27 0,7-4 0,3 1 0,1 0 0,2 1 0,2 0 0,2 0 0,5 59 0,-1-89 0,1 0 0,0 1 0,2-1 0,0-1 0,0 1 0,2-1 0,0 0 0,0 0 0,2-1 0,12 18 0,13 14 0,71 72 0,-25-31 0,-63-70 0,0-1 0,33 25 0,17 17 0,-55-45 0,1-1 0,0 0 0,1-1 0,1 0 0,-1-1 0,2 0 0,-1-2 0,2 0 0,-1 0 0,29 9 0,-30-14 0,0-1 0,-1 0 0,1-1 0,0-1 0,0 0 0,0-1 0,0-1 0,0 0 0,23-6 0,-16 2 0,-1-2 0,0 0 0,0-2 0,-1 0 0,33-21 0,4-10 0,-3-2 0,-2-3 0,54-59 0,-84 82 0,-4 5 0,-2-2 0,0 0 0,-1 0 0,-1-2 0,-1 0 0,0 0 0,-2-1 0,-1-1 0,0 1 0,-2-2 0,10-44 0,-1 0 0,-8 36 0,8-65 0,-16 85 0,0-1 0,-1 0 0,-1 0 0,0 0 0,-1 0 0,0 1 0,-1-1 0,-8-19 0,-3 0 0,-2 1 0,-1 1 0,-34-46 0,-25-43 0,72 112-88,0-1 132,0 0 0,0 1 0,-1 0 0,-9-12-1,13 18-82,0 0 0,0 0-1,0 0 1,0 1-1,0-1 1,0 0 0,0 0-1,0 1 1,0-1 0,0 0-1,-1 1 1,1-1-1,0 1 1,0 0 0,-1-1-1,1 1 1,0 0 0,-1 0-1,1 0 1,0 0-1,-1 0 1,1 0 0,0 0-1,0 0 1,-1 0 0,1 1-1,0-1 1,-1 0-1,1 1 1,0-1 0,0 1-1,0 0 1,0-1-1,0 1 1,-1 0 0,1 0-1,-1 0 1,-8 9-6787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2:13:03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0 256 24575,'2'18'0,"1"0"0,0 0 0,2 0 0,0 0 0,1-1 0,0 1 0,18 29 0,9 30 0,31 105 0,79 200 0,-91-261 0,74 125 0,-95-196 0,1-2 0,3 0 0,1-3 0,83 80 0,-69-84 0,2-1 0,1-4 0,3-1 0,0-3 0,2-2 0,1-3 0,80 25 0,450 97 0,-505-132 0,1-2 0,0-3 0,87-1 0,173-13 0,-135-1 0,-82 1 0,0-5 0,227-42 0,-321 42 0,357-89 0,-239 53 0,-89 27 0,0-2 0,-2-3 0,61-30 0,153-86 0,267-145 0,-371 192 0,-93 50 0,0-2 0,79-60 0,142-100 0,-236 167 0,2 2 0,135-47 0,-144 66 0,1 2 0,0 3 0,94-3 0,26-4 0,-121 4 0,0-2 0,0-2 0,-2-3 0,79-39 0,-58 24 0,99-30 0,43 6 0,-60 18 0,-3-7 0,160-70 0,-234 80 0,38-17 0,113-70 0,-52 30 0,-148 80 0,-19 9 0,0 0 0,0 1 0,0 1 0,1 0 0,0 1 0,-1 0 0,15 1 0,96 4 0,-45 0 0,-17-4 0,-37 0 0,0 0 0,-1 1 0,1 2 0,0 0 0,0 1 0,-1 2 0,26 8 0,56 23-1365,-87-27-5461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2:13:05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24575,'3'9'0,"-1"0"0,1 1 0,1-1 0,0 0 0,0-1 0,1 1 0,0-1 0,0 0 0,11 13 0,-5-5 0,38 62 0,-32-48 0,2 0 0,35 43 0,-27-48 0,-22-21 0,0 0 0,0 0 0,-1 0 0,0 1 0,0 0 0,7 10 0,-10-13 0,0 1 0,-1-1 0,1 1 0,0 0 0,-1-1 0,1 1 0,-1-1 0,0 1 0,0 0 0,0-1 0,0 1 0,0 0 0,-1-1 0,1 1 0,-1 0 0,0-1 0,0 1 0,0-1 0,0 1 0,-3 4 0,0 0 0,-1 1 0,-1 0 0,1-1 0,-1 0 0,-1-1 0,1 1 0,-1-1 0,0 0 0,-1-1 0,1 0 0,-11 5 0,-14 7 0,-53 19 0,27-13 0,1 5-1365,33-17-5461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4T03:52:57.36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210.85962"/>
      <inkml:brushProperty name="anchorY" value="-1613.46265"/>
      <inkml:brushProperty name="scaleFactor" value="0.5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28.99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0,'1647'0,"-1635"0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32.27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1,'14'1,"1"0,0 2,20 5,32 4,403-6,-257-9,313 3,-498 2,0 0,31 8,-29-4,44 2,-51-8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35.7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3,'96'-1,"24"0,170 19,-176-7,196-9,-152-4,-97 3,-19 0,1-1,-1-3,75-12,-93 10,-1 2,1 0,24 2,-30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41.43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0 134,'58'-22,"23"3,1 3,100-5,145 13,-91 6,318-42,-540 43,-1 1,0 0,1 0,-1 1,0 1,0 0,0 1,0 1,0 0,20 9,-18-4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6:08.00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0,'79'5,"0"2,77 19,58 6,697-14,-554-22,86 4,-437 0,-2 0,0 1,0-1,-1-1,1 1,0 0,0-1,0 0,-1 0,1 0,0 0,-1 0,7-4,-5-1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04.0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1017 0,'-57'1,"-100"15,-147 42,238-45,-132 8,147-17,-25 9,-9 0,62-13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6:09.20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0,'2241'0,"-2218"0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6:11.54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0,'109'3,"170"26,-114-5,214 36,-131-26,-4-1,-93-10,-127-18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6:13.55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0,'1437'0,"-1413"0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28:23.39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0,'1'2,"-1"0,0-1,1 1,0 0,-1-1,1 1,0 0,0-1,0 1,0-1,0 1,0-1,0 0,1 1,-1-1,0 0,1 0,-1 0,1 0,-1 0,1 0,0-1,-1 1,1 0,2 0,46 12,-50-13,167 18,-68-9,73 3,180-12,-144-2,-44 2,-140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29:46.36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29:48.78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1,'9'1,"0"0,0 1,0 0,14 5,11 2,62 18,-66-17,0-1,57 8,201 5,351-19,-577-11,-61 8,-1 0,1 0,-1 0,1 0,-1 0,0 0,1 0,-1 0,1-1,-1 1,1 0,-1 0,0 0,1-1,-1 1,1 0,-1-1,0 1,1 0,-1-1,0 1,0 0,1-1,-1 1,0-1,0 1,1-1,-1 1,0 0,0-1,0 1,0-1,-1-1,0 1,0 0,-1 0,1-1,0 1,-1 0,1 0,-1 0,0 1,1-1,-1 0,1 1,-1-1,-2 0,-19-6,1 1,-1 1,0 2,-39-3,-99 7,75 2,69-3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0:16.6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1,'177'14,"2"0,-127-14,-15-2,-1 2,1 1,-1 2,1 2,68 17,-70-13,1-2,0-1,0-2,1-2,70-3,-39-1,-45 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0:19.6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1,'14'1,"0"1,-1 0,1 1,-1 0,24 11,-19-7,1-2,26 6,59 1,-62-9,0 3,57 13,-54-9,1-3,-1-2,1-1,1-3,58-6,-34 3,73 5,-134-1,0 0,0 0,0 1,0 0,-1 1,1 0,-1 1,0 0,0 0,-1 1,9 7,0-1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0:30.10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1007 1,'-9'0,"0"2,1-1,-1 1,0 0,1 1,0 0,-1 0,1 1,-11 7,-67 48,77-53,-7 6,2-1,-1 2,2 0,-1 0,-16 24,24-28,1 1,0-1,0 1,1 0,0 0,1 0,0 0,0 1,1-1,1 1,-1 14,0 37,8 82,-2-115,0-1,2 1,1-1,1-1,14 32,75 187,-92-230,0 1,-1 0,-1 0,0 0,0 22,-4 92,-1-70,2-47,-1 0,0 0,-1-1,-1 1,0-1,-1 1,0-1,-1 0,-1-1,0 1,-1-1,0 0,0-1,-1 1,-1-2,-16 17,3-8,0-2,-1 0,-1-1,0-2,-1 0,-1-2,-28 10,-230 75,136-49,75-31,54-13,51-11,12-2,1 2,0 1,0 3,63 3,-96 2,-1 1,0 0,1 0,-1 1,-1 1,1 0,-1 0,0 1,0 1,-1 0,1 0,11 12,-3-2,-2 1,1 1,-2 0,24 40,-23-32,-1 2,-2 0,-1 0,-1 1,-1 1,-2 0,-1 0,-2 1,0-1,-1 34,9 97,-1 1,-13 382,2-527,1 1,1-1,0 0,1 0,1 0,1-1,0 1,2-1,15 28,-17-34,-2 1,1 1,-2-1,0 0,3 18,-4-17,0 1,2-1,-1 0,10 20,-11-27,1 1,0-1,1 1,0-1,0 0,0 0,0-1,1 0,0 1,0-1,1-1,-1 1,1-1,0 0,0 0,1-1,-1 0,1 0,-1 0,1-1,0 0,0 0,9 0,-5-1,0-1,0-1,0 0,-1 0,1-1,0 0,-1-1,1-1,-1 1,0-1,0-1,-1 0,1-1,-1 1,0-2,-1 1,0-1,0-1,8-8,-5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18.08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1,'19'0,"0"1,0 2,0 0,0 0,-1 2,21 8,100 51,-117-53,-17-8,-1-2,1 1,0 0,-1-1,1 0,0 0,0 0,0-1,-1 1,1-1,0-1,0 1,9-2,2-2,-1-1,30-14,-33 13,2 1,-1 0,0 0,24-4,24 5,100 5,-54 2,-83-3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10.5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0,'47'2,"54"10,24 1,-24-5,100 22,-85-12,-92-13,-1 1,33 13,-10-4,-28-9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19.3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1,'156'7,"303"56,-442-60,71 3,-69-7,0 2,0 1,30 5,-32-1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30.27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30,'91'1,"-13"1,143-16,-105 2,199 6,-196 7,-96-1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32.57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0,'8'2,"1"0,-1 0,1 1,-1 0,0 1,0 0,0 0,8 6,8 3,5-2,-1-1,2-2,-1 0,1-2,53 3,-27-2,11-2,128-5,-120-3,81 7,-139-2,-1 2,1 0,31 13,25 5,-54-18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37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0 107,'255'15,"-180"-7,-1-3,1-3,128-15,-164 7,0-1,0-3,0-1,64-28,-80 31,1 0,0 1,0 1,31-4,-13 3,-18 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39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32,'0'-1,"0"0,1 0,-1 0,0 0,1 0,-1 0,1 1,-1-1,1 0,0 0,-1 0,1 0,0 1,-1-1,1 0,0 1,0-1,0 0,0 1,0-1,0 1,0 0,-1-1,1 1,0 0,1-1,0 1,33-6,-31 6,133-7,146 12,-43 23,-16-1,-200-26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41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96,'85'-1,"116"-15,89-13,-38-11,-229 36,-4-2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42.5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0,'29'2,"1"2,0 0,52 17,21 2,18 0,-64-10,0-4,65 4,298-14,-397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52.690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1,'47'3,"0"1,85 21,-2 0,104-5,336-12,-340-11,-205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54.229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33,'2207'0,"-2371"-21,109 17,13 0,0 1,-1 3,1 1,-46 7,-54 38,107-37,14-2,0-2,-1 0,-35 3,9-3,31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56.701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0,'6'2,"1"0,0 0,-1 1,1-1,-1 2,0-1,0 0,9 8,4 1,2-2,1 0,1-1,0-2,0 0,0-2,46 6,150-2,-194-9,92-2,91 4,-98 19,-87-17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12.2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30,'711'0,"-674"-2,64-11,19-1,-97 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5:57.728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1,'13'11,"0"0,1 0,0-1,1-1,-1 0,2-1,-1-1,1 0,0-1,1-1,0-1,-1 0,1-1,0 0,29-1,195 25,20 2,-228-28,3 2,-1-2,0-1,43-7,-76 7,0-1,0 1,0-1,0 1,0-1,0 0,-1 0,1 0,0 0,-1 0,1 0,-1 0,1-1,-1 1,1 0,-1-1,0 0,0 1,0-1,2-2,2-14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6:03.435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0,'1'2,"-1"-1,1 1,-1 0,1-1,0 1,0-1,-1 1,1-1,0 1,0-1,0 0,1 1,-1-1,0 0,0 0,1 0,-1 0,1 0,-1 0,1 0,-1-1,1 1,1 0,48 16,-35-12,118 35,234 38,146-14,-273-38,-37-8,-177-17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6:04.33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1,'448'15,"2"-1,-338-14,-73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6:06.43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0,'12'1,"0"1,0 0,18 5,12 3,136 22,-69-10,206 13,-230-35,-39-1,0 2,0 2,48 10,-71-8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6:07.88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0,'7'6,"0"-1,1 0,-1-1,1 0,0 0,0 0,0-1,1 0,-1-1,18 3,8 0,48 1,288-20,-45-1,-51 15,-250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7:13.052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28,'0'1,"0"0,1 0,-1 0,0 0,1 0,-1 0,1 0,-1 0,1-1,0 1,-1 0,1 0,0-1,-1 1,1 0,0-1,0 1,0 0,0-1,-1 1,1-1,0 0,0 1,0-1,0 0,0 1,2-1,31 5,-30-4,388 4,-217-8,-55 4,409-18,53 4,-364 15,336 15,184-4,-447-16,-263 3,101 2,0-7,161-25,-194 13,-63 13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7:15.01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1,'0'1,"0"1,1-1,-1 1,1-1,0 1,-1-1,1 1,0-1,0 0,0 1,0-1,0 0,0 0,0 0,0 0,1 0,-1 0,0 0,1 0,-1 0,3 0,33 13,-8-7,0-2,0-1,1-2,36-1,123-16,-76 5,204 2,-295 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37:16.14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1 167,'0'-1,"0"1,0-1,1 0,-1 0,0 1,1-1,-1 0,0 1,1-1,-1 0,1 1,-1-1,1 1,-1-1,1 0,-1 1,1-1,0 1,-1 0,1-1,0 1,-1-1,1 1,0 0,-1 0,3-1,24-4,-19 3,146-32,79-13,-78 21,-89 13,1 2,125-2,-140 14,-29-1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51:16.82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1,'17'1,"-1"2,0 0,0 1,0 0,-1 2,1 0,-1 0,28 18,48 18,-53-31,0-1,0-2,1-1,55 1,160-9,-103-3,97 4,-225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51:18.08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0,'313'16,"112"-4,-355-13,-45 3,-1 0,39 9,-36-6,49 4,34-9,-86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21.5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1,'34'10,"-14"-3,172 36,60 16,-212-50,1-3,0-1,1-1,-1-3,59-5,4 1,274-11,-42 0,-320 13,6 2,0-1,0-1,0-1,0-1,-1-1,38-12,-42 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51:20.768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1 194,'193'-15,"-56"1,-66 6,126-32,-48 8,-74 18,1-2,1 4,143-4,-192 15,0-2,41-8,5 0,-70 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51:22.179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1 189,'54'-4,"0"-2,0-2,102-31,-30 7,-23 12,205-12,-221 25,133-28,-197 30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3:0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1 24575,'0'1036'0,"-2"-1001"0,-11 62 0,7-60 0,-3 58 0,8-68 0,-3 1 0,0-1 0,-13 42 0,8-37 0,-7 59 0,16-87 0,0 0 0,0-1 0,-1 1 0,0-1 0,1 1 0,-1 0 0,0-1 0,-1 1 0,1-1 0,-1 0 0,1 0 0,-1 1 0,0-1 0,0 0 0,-4 4 0,4-6 0,0 0 0,0 0 0,0-1 0,0 1 0,0 0 0,0-1 0,0 0 0,0 1 0,-1-1 0,1 0 0,0 0 0,0 0 0,0 0 0,0-1 0,0 1 0,0 0 0,0-1 0,0 0 0,0 1 0,0-1 0,0 0 0,0 0 0,0 0 0,0 0 0,1 0 0,-1-1 0,0 1 0,-2-3 0,-30-22 0,-45-46 0,7 5 0,-174-152 0,270 241 0,-1 2 0,-2 0 0,0 1 0,19 30 0,79 132 0,-105-164 0,-6-10 0,4 7 0,0 0 0,1-1 0,1-1 0,0 0 0,21 18 0,-32-33 0,0 0 0,0 0 0,1-1 0,-1 0 0,1 1 0,-1-1 0,1-1 0,0 1 0,-1 0 0,1-1 0,0 0 0,0 0 0,0 0 0,0 0 0,0-1 0,0 1 0,1-1 0,-1 0 0,0-1 0,0 1 0,0-1 0,0 1 0,0-1 0,0 0 0,0-1 0,0 1 0,-1-1 0,1 1 0,0-1 0,-1-1 0,1 1 0,-1 0 0,0-1 0,0 1 0,0-1 0,4-5 0,14-13 0,0-1 0,-2-1 0,-1-1 0,0 0 0,-2-1 0,-1-1 0,16-39 0,16-22 0,-8 19 0,-29 49 14,2 1 1,0 1-1,1 0 0,0 1 0,20-19 1,20-24-1466,-39 41-5375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3:1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613 277 24575,'0'-9'0,"0"-1"0,-1 0 0,0 1 0,-1-1 0,0 1 0,0-1 0,-1 1 0,0 0 0,0 0 0,-1 0 0,-1 0 0,1 1 0,-1 0 0,-1 0 0,0 0 0,0 0 0,0 1 0,-1 0 0,-13-11 0,7 8 0,0 1 0,0 1 0,-1 0 0,0 0 0,-1 1 0,1 1 0,-1 1 0,0 0 0,-29-5 0,5 3 0,-1 2 0,-69 0 0,102 5 0,1 0 0,0 1 0,0-1 0,0 1 0,-1 1 0,1-1 0,0 1 0,0 0 0,1 0 0,-1 1 0,0-1 0,1 1 0,-1 1 0,1-1 0,0 1 0,0 0 0,1 0 0,-1 0 0,1 1 0,-6 7 0,4-2 0,0 0 0,1 0 0,0 0 0,1 1 0,0 0 0,1-1 0,0 1 0,1 1 0,0-1 0,-1 18 0,1-1 0,1 0 0,1 0 0,1 0 0,11 55 0,-10-72 0,1 0 0,1 0 0,0-1 0,1 0 0,0 1 0,0-2 0,1 1 0,0-1 0,1 1 0,0-2 0,0 1 0,1-1 0,0 0 0,0-1 0,13 9 0,-2-2 0,0-2 0,1 0 0,1-1 0,32 12 0,-45-21 0,0 1 0,0-1 0,0-1 0,0 0 0,0 0 0,0 0 0,0-1 0,0 0 0,1-1 0,-1 1 0,0-2 0,0 1 0,0-1 0,0-1 0,-1 1 0,10-5 0,9-6 0,-1-2 0,-1 0 0,0-2 0,34-30 0,-46 36 0,-1 0 0,0-1 0,0 0 0,-2-1 0,1 0 0,-1 0 0,-1-1 0,-1 0 0,11-29 0,-14 26-70,-1-1 1,-1 0-1,0 0 0,-2 0 0,-1-24 0,0 19-876,0-1-5880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3:1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24575,'2'0'0,"0"1"0,0 0 0,1 0 0,-1 0 0,0 0 0,0 0 0,0 1 0,0-1 0,0 1 0,0-1 0,-1 1 0,1 0 0,0 0 0,-1 0 0,1 0 0,-1 0 0,0 0 0,0 0 0,1 0 0,-2 0 0,2 3 0,21 55 0,-22-56 0,13 50 0,-10-36 0,0-1 0,1 0 0,1 0 0,12 23 0,-17-38 0,0 0 0,1 0 0,-1 0 0,1 0 0,-1 0 0,1 0 0,0 0 0,0 0 0,0-1 0,0 1 0,0-1 0,0 1 0,0-1 0,0 0 0,1 0 0,-1 0 0,0 0 0,1 0 0,-1 0 0,1-1 0,2 1 0,-1-1 0,0 0 0,0-1 0,0 1 0,0-1 0,0 0 0,0 0 0,0 0 0,0 0 0,-1-1 0,1 0 0,-1 0 0,5-2 0,0-2 0,0 1 0,-1-1 0,0-1 0,0 1 0,0-1 0,-1 0 0,0-1 0,0 1 0,-1-1 0,8-15 0,-10 13 0,0 0 0,-1 1 0,0-1 0,-1 0 0,0-16 0,6-29 0,-7 55 0,-1 0 0,1-1 0,0 1 0,0-1 0,0 1 0,0 0 0,0-1 0,0 1 0,1-1 0,-1 1 0,0 0 0,0-1 0,0 1 0,0-1 0,0 1 0,1 0 0,-1-1 0,0 1 0,0 0 0,1-1 0,-1 1 0,0 0 0,0-1 0,1 1 0,-1 0 0,0 0 0,1-1 0,-1 1 0,0 0 0,1 0 0,-1-1 0,1 1 0,-1 0 0,0 0 0,1 0 0,-1 0 0,1 0 0,-1 0 0,1 0 0,10 16 0,2 29 0,15 71 0,-17-76 0,-1 0 0,-3 0 0,6 82 0,-13-121 0,1 1 0,-1-1 0,0 1 0,0 0 0,0-1 0,0 1 0,0-1 0,0 1 0,0 0 0,-1-1 0,1 1 0,-1-1 0,1 1 0,-1-1 0,1 1 0,-1-1 0,0 0 0,0 1 0,0-1 0,1 0 0,-1 1 0,-1-1 0,1 0 0,0 0 0,0 0 0,0 0 0,-1 0 0,1 0 0,0 0 0,-1-1 0,1 1 0,-1 0 0,1-1 0,-1 1 0,1-1 0,-1 1 0,1-1 0,-1 0 0,1 0 0,-1 0 0,0 0 0,-1 0 0,-7-2 0,0 0 0,0-1 0,0 0 0,0 0 0,-15-9 0,-3 0 0,-34-18-1365,43 18-5461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3:1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2 309 24575,'3'-1'0,"0"1"0,-1-1 0,1 1 0,-1-1 0,1 0 0,-1 0 0,1 0 0,-1 0 0,0-1 0,1 1 0,-1-1 0,0 1 0,0-1 0,0 0 0,0 0 0,0 0 0,-1 0 0,3-3 0,27-46 0,-24 38 0,2-3 0,-1 0 0,-1 0 0,0 0 0,-1-1 0,-1 0 0,0-1 0,-2 1 0,3-32 0,-6 48 0,1 0 0,-1-1 0,0 1 0,0-1 0,0 1 0,0 0 0,0-1 0,0 1 0,-1 0 0,1-1 0,0 1 0,-1-1 0,1 1 0,-1 0 0,1 0 0,-1-1 0,0 1 0,1 0 0,-1 0 0,0 0 0,0 0 0,0 0 0,0 0 0,0 0 0,-2-2 0,1 3 0,1 0 0,-1 0 0,0 0 0,1 0 0,-1 0 0,0 0 0,1 0 0,-1 0 0,1 1 0,-1-1 0,0 1 0,1-1 0,-1 1 0,1 0 0,-1 0 0,1-1 0,0 1 0,-2 1 0,-4 3 0,0 1 0,0-1 0,1 1 0,0 1 0,0-1 0,0 1 0,-5 9 0,4-4 0,1 2 0,0-1 0,2 1 0,-1-1 0,1 1 0,1 0 0,1 1 0,0-1 0,0 16 0,2-21 0,0 0 0,1 0 0,0-1 0,0 1 0,1 0 0,0 0 0,1-1 0,0 1 0,0-1 0,1 0 0,0 1 0,0-2 0,1 1 0,0-1 0,10 13 0,-11-17-7,1 1 0,-1-1-1,0 0 1,1 0-1,-1-1 1,10 4 0,1 1-1307,0 2-5512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3:16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76 24575,'0'-4'0,"-1"1"0,1-1 0,-1 1 0,1-1 0,-1 1 0,0 0 0,-1 0 0,1-1 0,0 1 0,-1 0 0,0 0 0,0 0 0,0 0 0,0 1 0,0-1 0,0 0 0,-1 1 0,1 0 0,-1-1 0,0 1 0,0 0 0,0 0 0,0 1 0,-3-2 0,4 2 0,0 0 0,1 1 0,-1-1 0,0 1 0,0-1 0,0 1 0,0 0 0,0 0 0,0 0 0,0 0 0,1 0 0,-1 0 0,0 1 0,0-1 0,0 1 0,0-1 0,0 1 0,1 0 0,-1 0 0,0-1 0,1 1 0,-1 0 0,0 1 0,1-1 0,-1 0 0,1 0 0,0 1 0,-1-1 0,1 0 0,0 1 0,0 0 0,0-1 0,0 1 0,0 0 0,0-1 0,1 1 0,-1 0 0,0 0 0,1-1 0,-1 1 0,1 0 0,0 0 0,0 3 0,-3 11 0,1-1 0,0 1 0,2 0 0,1 23 0,-1-30 0,1-1 0,0 0 0,1 0 0,0 0 0,0 0 0,1 0 0,0-1 0,0 1 0,0-1 0,8 11 0,-9-15 0,1-1 0,-1 1 0,1-1 0,0 0 0,0 0 0,0 0 0,0 0 0,0 0 0,1 0 0,-1-1 0,0 0 0,1 1 0,5 0 0,56 6 0,-2 1 0,-55-6 0,0 1 0,0 0 0,-1 0 0,1 1 0,-1 0 0,0 1 0,-1-1 0,1 1 0,-1 0 0,0 1 0,-1-1 0,0 1 0,0 1 0,0-1 0,-1 0 0,0 1 0,0 0 0,3 12 0,-6-18 0,-1-1 0,1 0 0,-1 1 0,0-1 0,0 0 0,0 1 0,0-1 0,0 1 0,0-1 0,0 0 0,0 1 0,0-1 0,0 1 0,-1-1 0,1 0 0,-1 0 0,1 1 0,-1-1 0,0 0 0,1 0 0,-1 1 0,0-1 0,0 0 0,-1 1 0,0 0 0,-1 0 0,0 0 0,1-1 0,-1 1 0,0-1 0,0 0 0,0 0 0,0 0 0,0 0 0,-5 1 0,-10 0 0,0-1 0,0-1 0,-21-1 0,24 0 0,-10 0-120,12 2-4,0-1-1,0-1 1,0 0-1,0 0 1,1-2-1,-1 1 0,0-2 1,1 0-1,-13-5 1,8-2-6702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8:49.35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7409 3698 24575,'0'0'0,"-5"0"0,-7 0 0,-10 0 0,-11 0 0,-9 0 0,-6 0 0,-5 0 0,-3 0 0,-6 0 0,-1 0 0,-6 0 0,2 0 0,2 0 0,-3 0 0,8 0 0,7 0 0,9 0 0,6 0 0,6 0 0,-8 0 0,2 5 0,1 1 0,-4-1 0,-9 0 0,-3-2 0,-3-1 0,-2-1 0,0 5 0,1 0 0,0-1 0,6-1 0,-5 0 0,6-3 0,-1 0 0,0 0 0,0-1 0,-2 0 0,-1-1 0,5 1 0,6 0 0,-1 0 0,-1 0 0,-3 0 0,-2-6 0,4-5 0,-8 0 0,-6 1 0,-2-3 0,-1 1 0,-4-2 0,-4-4 0,1 3 0,-2-3 0,-4 4 0,-1-3 0,2 4 0,10-3 0,0-2 0,3 2 0,3-1 0,1 2 0,8-1 0,0 3 0,6-3 0,5 4 0,-1-3 0,-8-3 0,-3-3 0,-4 3 0,-7-7 0,-1 4 0,-5 3 0,1 6 0,2 4 0,2 4 0,3-3 0,1 1 0,8-5 0,7-4 0,6 1 0,5 2 0,3 4 0,3-3 0,0 2 0,-5 2 0,-6-9 0,0 1 0,-4-3 0,1 2 0,8-2 0,-2 4 0,8-2 0,1-3 0,2-2 0,-1-2 0,-11-3 0,-1-1 0,0 0 0,-10-7 0,-4 0 0,-3 1 0,-3 0 0,0-9 0,6 0 0,0 2 0,-5-3 0,-2 3 0,0 3 0,1-3 0,5 2 0,-5-2 0,1 6 0,4-2 0,1 2 0,0 2 0,5 1 0,0 1 0,-2 1 0,4 1 0,-2 1 0,-1-1 0,3 1 0,4-6 0,3 6 0,5-1 0,1 2 0,-2-6 0,-12 0 0,1-6 0,1-4 0,-2 0 0,4 2 0,2-2 0,4-3 0,-2-3 0,2-8 0,-10-3 0,7 5 0,2 0 0,3 6 0,8 6 0,2 0 0,2 3 0,4 4 0,-1-8 0,-1 1 0,-2-3 0,-3-4 0,-1-7 0,4 3 0,-1-1 0,0 5 0,4 0 0,5 6 0,-2 4 0,-1-7 0,2 4 0,3 1 0,3 4 0,-2 9 0,2 2 0,-4 8 0,2-5 0,1 0 0,3-9 0,-3 5 0,1-1 0,1 1 0,3 0 0,1 0 0,1 0 0,-4 5 0,-6 6 0,-4 17 0,-5 9 0,-4 10 0,4 6 0,-1 3 0,4 1 0,0-5 0,-2-6 0,4-1 0,9-10 0,16-10 0,8-9 0,8-3 0,4-4 0,1-9 0,1-3 0,-5-1 0,-2 4 0,-1 7 0,-4 1 0,-1-1 0,-3 0 0,1 3 0,-4-2 0,3 5 0,-3-3 0,3 4 0,3 3 0,2 4 0,9 13 0,8 8 0,12 12 0,6 5 0,-2 3 0,1-1 0,-5-6 0,-11-13 0,-12-12 0,-10-7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19:58:53.403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7898.52002"/>
      <inkml:brushProperty name="anchorY" value="4774.71582"/>
      <inkml:brushProperty name="scaleFactor" value="0.5"/>
    </inkml:brush>
  </inkml:definitions>
  <inkml:trace contextRef="#ctx0" brushRef="#br0">0 1 24575,'0'0'0,"9"0"0,15 5 0,5 7 0,8 10 0,13 10 0,-1 5 0,-1 0 0,0-1 0,2 4 0,0-3 0,3 5 0,0-8 0,1-3 0,-4-2 0,5-2 0,-5-6 0,6 0 0,-4-6 0,0 1 0,5-4 0,18 9 0,12 2 0,6 2 0,1 3 0,5-5 0,8 6 0,10 5 0,-3-4 0,0 5 0,9-1 0,-5-1 0,-1-7 0,-14 4 0,-2-6 0,-1 5 0,1-5 0,-9-5 0,2 4 0,-8-3 0,13 6 0,-7-4 0,0-4 0,7 11 0,-1-4 0,3 7 0,-8 0 0,-9-4 0,-10 4 0,-2 4 0,0-5 0,-4-1 0,-3 4 0,-9-1 0,-3-1 0,-2 0 0,-5-2 0,0-1 0,1 5 0,1 0 0,3 5 0,-4 4 0,2-1 0,-6 3 0,-3-8 0,-10 2 0,2-3 0,-8-3 0,4 4 0,1-2 0,-6 5 0,1-2 0,-7 4 0,1-3 0,-4-1 0,1-4 0,-3-2 0,-3-2 0,-2-1 0,2 4 0,-2 0 0,-1 5 0,-1 0 0,-2-2 0,-2-2 0,0-2 0,-1-2 0,0-1 0,0-1 0,-1-1 0,1 0 0,0 1 0,-6-1 0,-5-6 0,-6-4 0,1-1 0,-3-5 0,-3-2 0,-1-4 0,-3-2 0,0-2 0,4-12 0,5-6 0,1-6 0,4-9 0,-3-3 0,4-6 0,2 1 0,3 2 0,-8-3 0,6 8 0,8 8 0,2 13 0,8 8 0,0 10 0,4 9 0,5 17 0,3 4 0,8 3 0,2 5 0,-4-2 0,-1-8 0,-6-4 0,-1-3 0,0-6 0,-4-2 0,2 1 0,-4 1 0,-4-8 0,3-11 0,7-15 0,5-9 0,8-6 0,1-2 0,2-2 0,-2 0 0,4 2 0,-7 0 0,-1 1 0,-3 6 0,0 6 0,-6 1 0,-12 4 0,-10 4 0,-5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0:42:0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851 218 24575,'-7'0'0,"-1"-1"0,1 0 0,-1 0 0,1 0 0,0-1 0,0-1 0,0 1 0,0-1 0,0 0 0,-10-6 0,-4-6 0,-35-29 0,44 33 0,-1 0 0,-1 1 0,1 0 0,-1 1 0,-1 1 0,-19-9 0,-20-5 0,36 14 0,0 1 0,-38-9 0,49 14 0,0 1 0,0 1 0,0-1 0,0 1 0,-1 1 0,1-1 0,0 1 0,0 0 0,0 1 0,0 0 0,-13 5 0,0 1 0,0 1 0,1 2 0,0 0 0,0 0 0,1 2 0,1 0 0,0 2 0,1-1 0,1 2 0,0 0 0,1 1 0,-21 32 0,11-13 0,17-28 0,1 0 0,1 0 0,-1 0 0,1 1 0,1-1 0,0 1 0,0 1 0,1-1 0,0 0 0,0 1 0,1 0 0,-2 14 0,2 19 0,2 0 0,6 45 0,-4-72 0,1 0 0,1 0 0,0-1 0,1 1 0,1-1 0,0 0 0,1-1 0,14 23 0,0-9 0,1-1 0,2-1 0,0 0 0,2-2 0,0-2 0,2 0 0,0-1 0,43 22 0,-60-38 0,0 0 0,0 0 0,1-1 0,-1-1 0,1 0 0,0-1 0,22 2 0,89-5 0,-60-1 0,-53 2 0,0-1 0,-1 0 0,1 0 0,0-1 0,-1 0 0,1-1 0,-1 0 0,0 0 0,0-1 0,0 0 0,-1-1 0,1 0 0,-1 0 0,0-1 0,0 0 0,-1 0 0,0-1 0,0 0 0,0 0 0,6-9 0,-5 2 0,0 1 0,-1-1 0,0 0 0,-1 0 0,-1-1 0,0 0 0,-1 0 0,0 0 0,-1 0 0,-1 0 0,0-31 0,0-7 0,-3 0 0,-1 0 0,-3 0 0,-3 1 0,-26-97 0,31 143-151,1 0-1,-1 0 0,-1 1 0,1-1 1,-1 1-1,0 0 0,0 0 1,-6-5-1,-2-3-6674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26.90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1 112,'19'0,"20"1,1-2,-1-2,56-10,-56 6,1 2,0 2,57 3,-47 1,76-9,18-14,-12 0,238-8,17 33,-364-3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0:42:04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742 553 24575,'-6'-132'0,"4"115"0,-1 1 0,-1 0 0,0 0 0,-2 0 0,-13-29 0,3 19 0,-1 0 0,-1 1 0,-1 1 0,-1 1 0,-1 1 0,-1 0 0,-1 2 0,-1 1 0,-1 1 0,-36-21 0,52 34 0,1 1 0,-1 0 0,1 0 0,-1 1 0,0 0 0,-1 1 0,1 0 0,0 0 0,-1 1 0,1 1 0,-1-1 0,1 1 0,0 1 0,-1 0 0,1 0 0,-1 1 0,1 0 0,0 0 0,0 1 0,0 0 0,0 1 0,1 0 0,-1 1 0,1-1 0,0 2 0,1-1 0,-12 11 0,6-4 0,0 1 0,1 0 0,1 0 0,1 1 0,0 1 0,0 0 0,2 0 0,0 1 0,0 0 0,-5 19 0,11-29 0,-10 28 0,2 0 0,1 0 0,1 1 0,2-1 0,-2 48 0,8-26 0,3 232 0,-1-269 0,1 1 0,1-2 0,0 1 0,1 0 0,1-1 0,1 0 0,1 0 0,0-1 0,12 18 0,0-5 0,1-1 0,1-1 0,2-1 0,26 24 0,4 5 0,-34-34 0,1 0 0,40 30 0,-52-47 0,-1 1 0,1-1 0,0 0 0,1-1 0,-1 0 0,1 0 0,0-1 0,0 0 0,0-1 0,0 0 0,18 1 0,34-2 0,68-6 0,-125 4 0,0-1 0,0 1 0,1-1 0,-1 0 0,0 0 0,-1 0 0,1-1 0,0 0 0,-1 1 0,1-2 0,-1 1 0,0-1 0,0 1 0,0-1 0,0 0 0,-1 0 0,0-1 0,0 1 0,3-7 0,6-10 0,-1-1 0,15-44 0,-21 51 0,3-14 0,-2 0 0,-1-1 0,-1 1 0,-2-1 0,-1 0 0,-4-53 0,0 7 0,1 49-124,-1 0 0,-1 0 0,-1 0 0,-2 1 0,0 0 0,-2 0-1,-1 1 1,-1 0 0,-1 1 0,-21-31 0,20 38-6702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4:56.11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1,'67'0,"1"3,122 21,-67-4,158 4,-173-18,217 0,-215-7,-86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4:57.36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1,'1411'0,"-1388"0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4:59.783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5 73,'145'-3,"153"7,-296-4,1 0,0 1,-1-1,1 1,-1-1,0 1,1 0,-1 0,0 0,1 1,-1-1,0 1,0-1,0 1,0-1,0 1,-1 0,1 0,0 0,1 3,-1-1,1 1,-1 0,0 0,-1 0,1 1,-1-1,0 0,-1 0,1 8,-1 4,-1 0,0 0,-2 0,0 0,-6 21,4-23,0 5,-1-2,-1 1,-16 28,21-43,0 1,-1-1,0-1,0 1,0 0,0-1,-1 1,0-1,1 0,-1 0,0 0,0-1,-1 0,1 1,0-1,-1-1,1 1,-1-1,0 0,-5 1,-19 1,-1-1,0-1,1-2,-1-1,-38-8,57 6,0 0,1-1,0-1,0 1,0-2,0 1,1-1,0-1,1 0,0 0,-14-17,19 16,-1 1,2 0,-1-1,1 0,0 0,1 1,0-1,0 0,1 0,0 0,1 0,0 0,0 0,6-17,-4 13,1-1,1 0,1 1,-1 0,2 0,0 1,0 0,16-19,42-34,-53 54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5:07.5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0,'4'3,"0"0,0 0,0-1,0 1,1-1,-1 0,1 0,-1-1,1 0,0 1,0-1,7 0,65 2,-56-4,811 0,-817 2,0 1,0 0,23 7,19 3,-36-10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5:09.1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1,'526'0,"-503"0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5:20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0,'18'1,"1"2,-1 0,0 0,0 2,20 7,-16-5,0 0,43 5,65-4,40 4,-92 0,-1 0,112 3,-154-13,56 10,-56-6,55 2,324-9,-390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5:22.2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111 666,'-95'0,"180"59,-74-54,0 0,0-1,1 0,-1-1,1 0,0-1,0 0,0-1,0-1,0 0,0 0,0-1,0-1,23-5,-33 6,1-1,-1 0,1 1,-1-1,1 0,-1-1,0 1,0 0,0 0,0-1,0 1,-1-1,1 0,-1 1,0-1,0 0,0 0,0 0,0 0,0 0,-1 0,1-5,0-9,0 0,-3-33,0 24,0-31,-17-104,6 72,11 64,-2 0,0 1,-2 0,0 0,-16-36,19 53,-1 0,0 1,0 0,0 0,-1 0,0 0,0 1,-1-1,1 1,-1 1,-8-6,11 8,1 1,0 0,-1 0,1 0,-1 0,1 0,-1 1,1-1,-1 1,0 0,1-1,-1 1,0 0,1 1,-1-1,0 0,1 1,-1 0,1-1,-1 1,1 0,-1 0,1 0,0 1,-1-1,1 1,0-1,0 1,0 0,0-1,0 1,1 0,-1 0,0 1,-1 2,-5 9,0 1,0 0,2 1,0 0,0 0,2 0,-5 30,4-22,-1 0,-16 43,19-59,-1 1,1 0,1-1,0 1,0 0,1 1,0-1,0 0,1 0,2 14,2 1,1 0,12 35,9 37,-23-74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5:23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0,'42'2,"0"2,66 15,50 6,569-16,-404-13,-64 4,-236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0:15:37.7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80.13062"/>
      <inkml:brushProperty name="anchorY" value="-4239.26172"/>
      <inkml:brushProperty name="scaleFactor" value="0.5"/>
    </inkml:brush>
  </inkml:definitions>
  <inkml:trace contextRef="#ctx0" brushRef="#br0">1686 223 24575,'0'0'0,"-4"0"0,-8 0 0,0-5 0,-3-7 0,-5 1 0,-2 1 0,-3-4 0,-1 3 0,-2 2 0,0 2 0,0-2 0,-6-4 0,0 1 0,1 1 0,-5 4 0,-5 1 0,-3 4 0,-5 0 0,-2-3 0,-1-1 0,-7-4 0,-7 0 0,1 1 0,6-3 0,3 2 0,3 2 0,6 2 0,6 3 0,7 1 0,3 1 0,4 1 0,1 0 0,2 1 0,-1-1 0,1 1 0,-1-1 0,0 0 0,0 0 0,0 0 0,-1 0 0,0 6 0,1 5 0,-1 0 0,0-1 0,6 4 0,0-3 0,6 3 0,-1-1 0,4 2 0,3 3 0,-2-3 0,3 3 0,-4-4 0,3 3 0,1 2 0,3 2 0,2 3 0,2 1 0,7 2 0,0 1 0,7-6 0,-1 0 0,4-5 0,-2 1 0,8 1 0,3-3 0,-2 1 0,1-3 0,1-4 0,0 3 0,2 2 0,0-1 0,1-4 0,1 4 0,10 2 0,7-2 0,0-3 0,-2-3 0,1 3 0,3-3 0,-4-1 0,-3 3 0,2-1 0,-3-2 0,-3-2 0,-3-1 0,-2-2 0,-2-2 0,-1 0 0,-1 0 0,0 0 0,6-1 0,5 1 0,1 0 0,4 0 0,4 0 0,8 0 0,-2 0 0,-5 0 0,1-6 0,5 1 0,-4-7 0,2-3 0,-6-6 0,1-2 0,-4-3 0,-5-2 0,-4 0 0,-2-1 0,-3 6 0,-7 1 0,-6-1 0,-6 0 0,-10 4 0,-3-1 0,-9 5 0,1-2 0,-5 4 0,3-2 0,-4 3 0,-2-3 0,-3 3 0,4-3 0,3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32.815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3,'159'-2,"168"5,-208 10,42 2,403-16,-549 1,0 2,0 0,21 5,-13-1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31T20:15:40.6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9.83564"/>
      <inkml:brushProperty name="anchorY" value="-2961.78638"/>
      <inkml:brushProperty name="scaleFactor" value="0.5"/>
    </inkml:brush>
  </inkml:definitions>
  <inkml:trace contextRef="#ctx0" brushRef="#br0">526 71 24575,'0'0'0,"-4"0"0,-3-6 0,-4 0 0,-4 0 0,-6 2 0,-2 0 0,-3 2 0,-2 1 0,0 0 0,-1 1 0,1 0 0,-1 1 0,1-1 0,0 0 0,6 6 0,-5 5 0,5 6 0,-1-1 0,5 4 0,0 1 0,4 3 0,3 1 0,-1-4 0,3 1 0,-4 0 0,2 1 0,3 2 0,2 1 0,2 6 0,2 1 0,1 0 0,7-6 0,0-1 0,0-2 0,-1 0 0,4-4 0,-1 0 0,5-5 0,-2 1 0,3-3 0,4 2 0,3-3 0,3 3 0,2-3 0,1-2 0,1 1 0,0-1 0,0-3 0,1-1 0,-7 2 0,0 0 0,1-2 0,0-1 0,1-2 0,1-1 0,2-1 0,0-1 0,-5-6 0,0 0 0,-6-6 0,2 2 0,-5-5 0,2-3 0,-3-3 0,3-4 0,3-1 0,-4-1 0,-1-1 0,1 5 0,-3 1 0,3-1 0,-3 0 0,4 3 0,-3 1 0,-3-2 0,-2-2 0,-3-1 0,-2-1 0,-1-2 0,-1 0 0,0-1 0,-7 6 0,-4-1 0,-1 1 0,-4-1 0,2-2 0,-3 5 0,3 0 0,-2 3 0,-2 6 0,2-2 0,3-3 0,-1 3 0,3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18.0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1 130,'54'49,"-37"-35,-1 0,-1 0,26 33,-34-37,0 1,-1 0,-1 0,1 1,-2-1,0 1,0 0,-1 0,0 0,-1 1,-1-1,1 15,22 167,-15-145,-9-46,1-1,0 1,0 0,0 0,0-1,0 1,0-1,1 1,0-1,-1 0,1 1,0-1,0 0,3 3,-4-5,0 0,-1 0,1 0,0 0,-1 0,1 0,0 0,-1 0,1-1,0 1,-1 0,1 0,-1 0,1-1,0 1,-1 0,1-1,-1 1,1-1,-1 1,1 0,-1-1,1 1,-1-1,1 0,-1 1,0-1,1 1,-1-1,0 1,1-1,-1 0,0 1,0-1,0 0,0 1,1-1,-1 0,0 1,0-1,0 0,0 1,-1-2,6-34,-5 36,1-296,-3 141,1 144,-1 1,0-1,-1 1,0 0,0 0,-1 0,0 1,-1-1,0 1,-1 0,0 0,0 1,-1 0,0 0,0 0,-1 1,0 0,0 1,-1 0,0 0,0 0,0 2,-1-1,1 1,-16-5,23 9,1 0,-1 0,1 0,-1 0,0 0,1 0,-1 1,1-1,-1 0,1 1,0-1,-1 1,1-1,-1 1,1 0,0 0,-1 0,1 0,0 0,0 0,0 0,0 0,0 0,0 0,0 0,0 1,0-1,1 0,-1 1,0 1,-16 48,16-49,-9 60,3 1,2 0,8 124,0-54,-3-128,0 0,0 0,0 0,0 0,1 0,0 0,0 0,1 0,-1 0,1 0,0-1,4 8,-2-9,-1 1,1-1,-1 0,1 0,0 0,0 0,1-1,-1 0,0 0,1 0,-1 0,1-1,5 2,13 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27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1,'23'1,"0"1,32 8,33 3,7-11,-60-3,-1 2,1 1,59 12,-54-7,53 5,-12-3,19 1,197-7,-146-6,-96 3,-32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29.2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0,'1376'0,"-1374"0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37.98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1,'29'-1,"1"2,0 1,0 1,0 1,53 15,-53-10,-20-7,0 1,0 0,0 1,13 7,-20-9,0-1,-1 1,1 0,-1 0,1 1,-1-1,0 0,0 1,0 0,0-1,0 1,-1 0,1 0,-1 0,0 0,0 0,0 0,1 6,1 22,-1 1,-2 0,-4 40,0 9,4-77,0-1,0 1,0 0,-1 0,1-1,-1 1,0-1,0 1,0-1,0 1,0-1,-1 1,0-1,0 0,0 0,0 0,-4 4,3-4,-1-1,0 0,-1 0,1 0,0 0,0 0,-1-1,1 0,-1 0,0 0,1-1,-1 1,-7-1,-1-1,0 0,0-1,0 0,0-1,1-1,-1 0,1 0,0-1,-23-14,18 10,-1 1,0 1,-27-8,25 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42.3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1,'7'1,"1"0,0 1,0 0,-1 0,1 1,-1 0,8 4,28 11,13-5,0-2,83 5,116-9,7 1,218 9,-457-17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43.35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0,'1794'0,"-1761"0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50.13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0,'24'2,"0"0,0 2,-1 1,0 0,0 2,0 0,-1 2,30 16,-46-21,0 0,-1 1,1 0,-1 0,-1 0,1 1,-1-1,1 1,4 11,30 65,-32-66,-1 3,-1 1,0-1,-1 1,-1-1,-1 1,-1 0,0 0,-2 0,0 0,-1 0,-2-1,0 1,0-1,-14 33,14-42,-1 0,-1 0,0-1,0 1,-1-1,-12 12,15-17,0 0,-1-1,0 0,1 0,-1 0,0-1,0 1,-1-1,1 0,0-1,-1 1,1-1,-1 0,-9 0,6-1,0 1,0-1,1-1,-1 0,0 0,1-1,-1 0,-14-5,20 6,0-1,0 0,0 0,0 0,0-1,0 1,0-1,1 1,-1-1,1 0,0 0,0 0,0 0,0 0,1 0,-1-1,1 1,0-1,0 1,0-1,0 1,0-1,1-4,-3-48,5-82,1 38,-2 69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8:56.16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1,'8'0,"1"1,-1 1,1-1,-1 2,9 2,33 8,78 6,183 53,-203-50,-78-17,-1 1,0 1,0 1,-1 2,36 16,-9 5,-1 2,55 44,-102-73,-1 1,0-1,-1 1,1 0,-1 1,0 0,0-1,-1 1,0 1,0-1,0 1,-1 0,0-1,0 1,0 1,-1-1,0 0,-1 1,0-1,0 1,0-1,-1 10,0-4,0 10,0 1,-1 0,-1 0,-10 38,11-55,-1-1,-1 0,1 0,-1 0,0 0,-1-1,1 1,-1-1,0 0,-1 0,1 0,-1-1,0 1,0-1,0-1,-1 1,1 0,-1-1,0 0,0-1,-11 4,-71 32,74-31,-1 0,0 0,0-2,0 1,-1-2,1 0,-33 3,-331-6,172-4,204 3,-1 1,0-1,0-1,0 1,1-1,-1 1,0-1,1 0,-1 0,0-1,1 1,-1-1,1 0,0 1,0-2,-4-1,5 0,-1 1,1 0,0-1,0 1,0-1,0 0,1 0,0 0,0 1,0-1,0 0,0 0,1-1,-1 1,2-4,-2 2,-30-341,27 324,-1-1,1 1,1-1,2 0,0-26,2 47,-1 0,1 0,0 0,1 0,-1 0,0 0,1 1,-1-1,1 0,0 1,0-1,0 1,0 0,0 0,1-1,-1 2,1-1,-1 0,1 0,0 1,0-1,0 1,-1 0,1 0,0 0,1 0,-1 1,5-1,10-2,0 1,1 1,27 2,-40-1,30 1,49 10,-71-9,0 1,-1 1,0 0,0 1,0 0,21 13,-31-16,0 0,-1 0,0 0,1 0,-1 1,0-1,0 1,0 0,0-1,-1 1,1 0,-1 0,0 0,1 0,-2 0,1 0,0 1,0-1,-1 0,0 0,0 0,0 1,0-1,-1 4,-1 9,-1 0,-1-1,-11 29,4-12,-9 27,10-34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20:19:00.73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0,'36'2,"58"10,18 2,284-12,-199-4,-180 3,1 1,-1 0,1 1,-1 1,0 1,0 0,27 13,-19-5,0 0,-1 2,0 1,22 19,-36-26,-1 0,-1 0,0 1,0 0,-1 0,0 1,-1 0,0 0,0 1,-1-1,4 20,1 10,-1 0,2 47,-8-62,3 49,-8 141,-2-185,-1 1,-2-1,-19 55,15-52,1 1,-8 55,17-83,0 0,0 0,0-1,-1 1,0-1,0 1,-1-1,-4 9,6-13,0-1,0 0,-1 1,1-1,0 0,-1 0,1 0,-1 0,1 0,-1 0,1 0,-1 0,0-1,1 1,-1-1,0 1,1-1,-1 0,0 0,0 1,0-1,1 0,-1-1,0 1,0 0,0 0,1-1,-1 1,0-1,1 0,-1 1,0-1,1 0,-1 0,1 0,-3-2,-146-99,105 68,-78-44,106 69,0 1,-1 1,0 0,0 1,0 1,0 1,-1 1,-33-2,18 4,-280 5,313-4,-4 1,1 0,-1-1,0 0,0 0,1 0,-1 0,0-1,-4-1,6 1,1-1,0 1,0-1,0 1,1-1,-1 0,0 1,0-1,1 0,-1 0,1 0,0 0,0-1,0 1,0 0,0 0,-1-5,-12-37,2 0,2-1,1 0,-2-59,6-186,5 285,0 0,1-1,-1 1,1 0,0 0,0 0,1 0,-1 0,5-8,-5 12,0 0,0 0,0-1,0 1,0 0,1 0,-1 1,0-1,1 0,-1 0,0 1,1-1,-1 0,1 1,-1 0,1-1,-1 1,1 0,-1 0,1 0,0 0,-1 0,1 0,-1 0,1 0,-1 1,1-1,-1 1,1-1,-1 1,1-1,-1 1,0 0,1 0,-1 0,2 1,89 48,129 49,79-4,-189-62,-108-33,-1 1,1 0,-1-1,0 1,1 0,-1 0,0 0,0 0,0 1,1-1,-1 1,-1-1,1 1,0 0,0 0,-1-1,1 1,-1 0,2 4,-2-4,-1 0,0 1,0-1,0 1,0-1,-1 1,1-1,0 1,-1-1,0 0,0 1,0-1,0 0,0 0,0 1,0-1,-1 0,1 0,-4 3,-19 24,-2 0,-1-1,-53 42,-103 61,150-108,-1-1,-2-2,0-1,0-2,-58 18,76-32,1-1,-1 0,1-1,-1-1,-22-3,23 1,1 1,0 1,0 1,0 0,-30 6,46-7,-1 0,1 0,0 0,-1 0,1 0,-1 0,1 0,0 0,-1 0,1 0,0 0,-1 0,1 0,-1 1,1-1,0 0,-1 0,1 0,0 1,-1-1,1 0,0 0,0 1,-1-1,1 0,0 0,0 1,-1-1,1 0,0 1,0-1,0 1,0-1,0 0,-1 1,1-1,0 0,0 1,0-1,0 1,0-1,0 0,0 1,1 0,17 11,31 4,225 44,-231-55,1-2,73-4,-48 0,-45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0:34.41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1,'86'1,"106"14,-127-8,-37-5,0 2,-1 0,54 17,-49-11,0-2,38 5,30 8,-35-4,0-3,2-2,-1-4,110 1,-100-12,-40 0,0 2,1 2,63 8,-76-2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4:01.7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1,'1071'0,"-839"11,3 0,-12-13,241 4,-405 3,113 26,-46-5,-99-23,-6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4:06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1 157,'26'0,"567"13,164-4,-449-32,-294 22,0-1,-1-1,1 0,0-1,-1 0,24-12,-23 9,0 2,1-1,-1 2,1 0,29-4,124 6,-104 3,-1-3,97-15,-86 6,90-2,-155 12,19-2,0-1,33-10,-33 7,-1 2,37-4,5 7,1 3,117 17,-108-12,-65-6,-1 0,1 1,0 1,-1 0,1 1,-1 0,0 1,0 0,0 1,24 13,-29-13,7 5,0 0,0 1,16 16,-21-16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3:48.79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25,'2'1,"-1"-1,1 1,-1 0,0 0,1 0,-1 0,0 0,1 0,-1 0,0 0,0 1,0-1,0 0,0 1,0-1,0 3,16 27,-16-29,13 31,-1 0,-1 0,-2 1,-1 0,6 54,-4-34,-8-45,-1-1,0 0,0 1,0-1,-1 1,-1-1,0 1,0 0,0-1,-1 1,-4 16,4-23,-1 1,1-1,-1 0,1 0,-1 0,0 0,0 0,0 0,0-1,0 1,0-1,0 1,-1-1,1 0,0 0,-1 0,1 0,-1 0,0-1,1 1,-1-1,1 1,-1-1,0 0,1 0,-1 0,-3-1,2 1,0-1,0 1,0-1,1 0,-1 0,0 0,1 0,-1-1,1 0,-1 1,1-1,0 0,-1-1,1 1,0 0,1-1,-1 0,-3-3,2-3,0 1,1-1,-1 0,2 0,-1 0,1 0,1 0,0-1,-1-9,6-94,0 43,-6 38,1 18,1 0,0 0,4-23,-4 33,1 1,0 0,-1 0,1 1,1-1,-1 0,0 0,1 0,-1 1,1-1,0 1,0-1,0 1,0 0,0 0,1-1,-1 2,1-1,-1 0,1 0,5-1,25-13,-19 9,0 0,0 1,1 1,0 0,16-2,-28 6,0 1,-1-1,1 1,0 0,0 0,0 0,0 1,-1-1,1 1,0-1,0 1,-1 0,1 0,0 0,-1 0,1 1,-1-1,0 1,1 0,-1-1,0 1,0 0,0 0,0 0,0 1,-1-1,1 0,-1 1,1-1,-1 1,0-1,0 1,1 4,5 19,-1 0,3 43,-5-32,-3-28,2 5,-2-1,0 1,-1 0,-1 13,1-24,-1 1,1-1,-1 1,0-1,0 0,0 0,-1 0,1 1,-1-1,0 0,1-1,-1 1,-1 0,1-1,0 1,-1-1,1 1,-1-1,0 0,-5 3,5-3,-1 0,1 0,0 0,0 0,0 1,0 0,0-1,1 1,-1 0,1 0,0 1,0-1,0 0,0 1,1-1,-1 1,1-1,0 1,0 0,0 0,0 0,1-1,-1 1,1 0,0 0,1 0,-1 0,1 0,-1-1,2 5,0-1,0 0,1-1,-1 0,1 0,0 0,1 0,0 0,0 0,0-1,0 0,1 0,0 0,0 0,0-1,1 0,9 6,-3-4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3:54.20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23,'2035'0,"-1998"-2,45-7,-45 3,49 0,-43 7,-24-1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4:19.6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111 0,'2'26,"1"0,0 0,2-1,1 0,11 28,1 10,-12-34,-2 0,0 0,-2 52,-2-46,2 0,6 37,-6-66,1 17,2 0,1-1,1 0,10 23,-15-40,1 0,0 0,0 0,0 0,0 0,1-1,0 1,0-1,0 0,0-1,1 1,-1-1,1 1,0-1,0-1,0 1,1-1,-1 0,1 0,-1 0,11 1,-6-2,-1 1,1-2,-1 1,0-1,1-1,-1 0,15-3,-21 3,0 0,-1 0,1 0,-1-1,1 1,-1-1,0 0,1 1,-1-1,0 0,0 0,0-1,-1 1,1 0,0-1,-1 1,0-1,1 1,-1-1,0 1,0-1,-1 0,1 0,0 0,-1 1,0-1,0 0,0-5,-5-258,3 253,-1 0,0 0,-1 0,-7-16,6 15,0 0,0-1,-2-18,2-8,0-2,-11-42,14 80,1 0,-1 0,-1 0,1 1,-1-1,1 1,-1 0,-1 0,1 0,0 0,-1 0,0 1,0-1,0 1,0 0,-1 0,1 1,-1-1,0 1,1 0,-1 0,0 1,0 0,-8-2,-13-1,1 2,-1 0,-45 3,35 0,18-1,11 0,0 0,0 0,0 1,0-1,-1 1,-11 4,17-4,0 0,0 0,0 0,1 1,-1-1,0 1,0-1,1 1,-1-1,1 1,-1 0,1 0,0 0,0 0,0 0,0 0,0 0,0 0,0 0,1 0,-1 1,1-1,0 0,-1 0,1 1,0 1,1 10,0 0,1-1,1 1,0-1,1 0,0 0,1 0,1 0,10 19,-7-17,-2 1,0 0,-1 1,0 0,4 27,-5-2,4 30,-1 77,-9-13,1-110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4:04:43.82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40 203,'157'12,"6"-1,-117-11,0-3,83-17,-48 8,1 3,99 2,17-1,-170 5,23 0,-1-2,98-25,-94 17,0 2,1 3,56-1,49-8,-73 8,92 2,-30 2,-63-5,19-1,-38 10,99-15,-121 11,-1 2,1 2,55 6,-88-5,1 1,-1 1,0 0,-1 0,1 2,0-1,-1 1,0 1,1 0,-2 0,1 1,-1 1,0 0,0 0,-1 1,0 0,0 1,-1 0,0 0,12 19,-18-25,1 1,-1 0,0 1,0-1,0 0,0 1,-1-1,0 1,0-1,1 10,-3-12,1 1,-1-1,0 1,0-1,0 0,0 0,0 0,0 1,-1-1,1 0,-1 0,1-1,-1 1,0 0,0-1,1 1,-1-1,-1 1,1-1,0 0,0 0,0 0,-3 1,-12 5,-1 0,1-1,-1-1,-1-1,1 0,-37 2,-120-8,88-1,-68 1,-298 4,401 4,1 2,0 2,0 3,-55 20,45-13,32-13,-59 8,58-12,1 2,-32 9,20-4,0-2,-1-2,-60 2,29-3,-228 18,285-22,1-1,0 0,-1-1,1-1,-27-6,-76-27,79 22,-38-17,63 23,-1 0,0 1,-1 0,0 2,0 0,0 1,0 0,-18 0,-7 3,-1 3,1 1,-74 18,106-20,-5 2,0 0,-1-1,1 0,-1-2,0 1,-15-2,27-3,8-2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5:44:47.001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1,'0'65,"-1"19,3 0,23 152,15-90,2 14,-38-144,0 0,1 0,0 0,1-1,1 1,12 19,-18-33,0-1,0 1,0-1,0 1,0-1,0 1,0-1,0 0,0 0,1 0,-1 1,0-1,1 0,-1-1,1 1,-1 0,1 0,-1-1,1 1,0-1,-1 1,1-1,0 1,-1-1,1 0,0 0,0 0,-1 0,1 0,0-1,-1 1,1 0,0-1,-1 1,1-1,0 0,-1 1,1-1,-1 0,1 0,-1 0,0 0,1 0,-1-1,1 0,3-3,-1 0,0 1,-1-2,1 1,-1 0,0-1,-1 1,1-1,-1 0,0 0,1-8,10-79,-1-180,-10 202,0 48,-1 0,-1 0,-1 0,0 0,-2 0,-7-25,4 34,0 0,-1 0,0 0,-1 1,-1 0,0 1,-1 0,0 0,-1 1,0 1,-14-11,19 18,-1-1,0 2,1-1,-1 0,0 1,-1 1,1-1,0 1,0 0,-13 1,-78 5,87-4,5-1,0 1,0 0,0 0,1 1,-1 0,0 0,1 0,-1 1,1 0,0 0,-1 0,2 1,-1-1,0 1,1 0,-1 1,1-1,1 1,-1 0,0 0,1 0,0 0,0 0,1 1,0-1,0 1,0 0,-2 9,-1 16,1-1,1 1,1-1,4 46,-1-30,-3 83,5 111,-3-237,1 1,-1-1,1 0,0 0,0 0,0 1,0-1,0 0,1 0,-1-1,1 1,0 0,0 0,0-1,0 1,0-1,1 0,-1 0,1 0,-1 0,1 0,0 0,0-1,0 1,0-1,0 0,0 0,0 0,0 0,5 0,11 2,-1-2,1 0,-1-1,28-4,2 0,40 4,-64-1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5:44:49.496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0,'18'1,"-1"1,1 1,23 7,8 1,-8-4,73 15,233 13,763-37,-880-10,1 1,381 12,-593-1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5:44:55.753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1,'40'35,"57"38,-54-42,49 46,-40-35,-40-35,-2 1,1 1,-1 0,-1 0,15 17,-18-15,1 0,-1 1,-1-1,0 1,-1 0,0 1,-1-1,0 1,-1-1,1 17,-2 0,-1 1,-1-1,-8 43,6-59,0 0,-1-1,-1 1,0-1,-1 0,0 0,-1 0,0-1,-1 0,0-1,-1 1,0-2,-1 1,0-1,-15 11,11-14,1 1,-1-2,0 0,-1 0,1-2,-1 0,0 0,0-2,0 1,0-2,-29-2,37 1,0 1,0-1,0 0,1 0,-1-1,0 0,1 0,-1-1,1 1,0-1,0-1,0 1,0-1,1 0,-1-1,1 1,0-1,1 0,-1 0,1 0,0-1,0 0,0 0,1 0,0 0,0 0,1 0,0-1,0 0,0 1,1-1,0 0,0 0,0-7,2-67,2 0,5 0,20-92,-23 143,-3 11,2 0,0 0,11-28,-12 40,1 1,-1 0,1-1,0 1,1 0,-1 1,1-1,0 1,1 0,-1 0,1 1,0 0,7-4,-4 3,-1 0,1 1,1 1,-1 0,1 0,-1 0,1 1,0 1,0 0,0 0,11 1,-2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2T15:44:57.84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25,'572'-18,"-132"12,-267 7,270 34,-67-2,108-32,-231-3,-235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31T19:15:11.94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0,'3'1,"0"0,-1 0,1 0,-1 1,1-1,-1 1,0-1,1 1,-1 0,0 0,2 3,10 7,-10-10,1 0,-1 1,0-2,1 1,0 0,-1-1,1 0,0 0,0 0,-1-1,1 0,9 0,64-14,-5 1,187 15,-94 1,-142-3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5:10.9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226.65967"/>
      <inkml:brushProperty name="anchorY" value="1444.88281"/>
      <inkml:brushProperty name="scaleFactor" value="0.5"/>
    </inkml:brush>
  </inkml:definitions>
  <inkml:trace contextRef="#ctx0" brushRef="#br0">643 243 24575,'0'0'0,"0"-4"0,-5-1 0,1-4 0,-5 1 0,1-4 0,-4 2 0,2-2 0,-3 1 0,3-1 0,-3 1 0,3-1 0,-2 2 0,-3-2 0,-2 2 0,-1-2 0,-3 2 0,4-2 0,-5 2 0,4-2 0,-1 2 0,0 2 0,-1 2 0,0 3 0,-1-3 0,-5 1 0,0 1 0,-1 0 0,1 2 0,1 1 0,-3 5 0,0 5 0,1 4 0,1 0 0,6 7 0,5 2 0,6 5 0,-1 2 0,4 0 0,1-2 0,2-1 0,1-1 0,1 3 0,1 3 0,0 0 0,1 0 0,-1 1 0,0 3 0,1-1 0,-1-3 0,0 2 0,0-2 0,0-2 0,0-2 0,0-2 0,0-2 0,0 0 0,0-1 0,0 0 0,0-1 0,0 1 0,0 0 0,0 0 0,0 0 0,0 0 0,4 0 0,1 0 0,0 0 0,3-4 0,3-1 0,0 5 0,3-3 0,-3 0 0,3-4 0,-4 1 0,3-4 0,2 1 0,-3 1 0,3-2 0,-4 2 0,2-3 0,-2 2 0,1-2 0,3 1 0,1-2 0,-2 2 0,7-2 0,0-3 0,2 3 0,0-2 0,1-2 0,-1-2 0,0-2 0,0 0 0,-1-2 0,5 0 0,0 0 0,-1 0 0,0-1 0,-1-8 0,3-9 0,-1-4 0,0-8 0,-5-1 0,-7 0 0,0-2 0,0 1 0,-4 3 0,-2 1 0,-3 3 0,-3 1 0,-2 2 0,0-1 0,-1 2 0,-1-5 0,0-1 0,1-3 0,0-1 0,-5-2 0,0 1 0,1 2 0,0 2 0,-3 2 0,1 2 0,0 1 0,2 1 0,-3 5 0,-4-1 0,1-3 0,2-2 0,-3 4 0,3 0 0,1-1 0,2 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5:12.4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953.5415"/>
      <inkml:brushProperty name="anchorY" value="42.92051"/>
      <inkml:brushProperty name="scaleFactor" value="0.5"/>
    </inkml:brush>
  </inkml:definitions>
  <inkml:trace contextRef="#ctx0" brushRef="#br0">22 358 24575,'0'0'0,"0"-4"0,0-5 0,0-5 0,0-3 0,0-3 0,0-1 0,0-2 0,-5 0 0,1 0 0,-1 0 0,2-4 0,0 0 0,1-4 0,6 5 0,0 1 0,5 7 0,3 5 0,5 5 0,2 4 0,6 2 0,2 2 0,0 1 0,0 0 0,-2 0 0,0 4 0,-2 5 0,0-1 0,-1 4 0,0-2 0,0 3 0,0 1 0,-5 2 0,1-2 0,-5 1 0,1-3 0,1-3 0,-3 0 0,2-2 0,-3 3 0,-3 2 0,2-2 0,-2 3 0,-2 2 0,3 1 0,2 3 0,-1 1 0,-1 1 0,-3 0 0,-2 0 0,-1 1 0,-2-1 0,-1 1 0,-5-6 0,0 5 0,-8 1 0,-1-1 0,-2-3 0,-2 4 0,-2 0 0,3 0 0,0 1 0,-1-5 0,4-1 0,-1-4 0,3 4 0,-1 2 0,2 1 0,-1-3 0,2 0 0,-1-4 0,1 0 0,-2 1 0,2 3 0,2 0 0,3 7 0,2 0 0,1 6 0,1 0 0,6-6 0,0-2 0,0-6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2T15:45:13.3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428.03711"/>
      <inkml:brushProperty name="anchorY" value="-1893.05151"/>
      <inkml:brushProperty name="scaleFactor" value="0.5"/>
    </inkml:brush>
  </inkml:definitions>
  <inkml:trace contextRef="#ctx0" brushRef="#br0">188 173 24575,'0'0'0,"-3"0"0,-7 0 0,-3 0 0,0-5 0,-3 1 0,-1-5 0,-2 1 0,3-4 0,4-3 0,8 3 0,4 6 0,-3 3 0,-3 3 0,0-4 0,-4-3 0,-4-5 0,2-4 0,1-2 0,8 1 0,7 4 0,12 3 0,0 9 0,3 7 0,3 6 0,-5 5 0,6 0 0,-5-4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0:58.573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1280 112 24575,'0'0'0,"-3"0"0,-2-5 0,-4 0 0,0-3 0,-2-1 0,-4 2 0,-2 2 0,-2-3 0,-2 1 0,-1 2 0,0 1 0,4-3 0,0 1 0,0 1 0,-1 1 0,-1 1 0,0 2 0,3-4 0,0 0 0,-1 1 0,0 0 0,-2 2 0,0 1 0,-2 0 0,1 0 0,-6 2 0,0-1 0,1 0 0,-1 0 0,3 0 0,0 0 0,0 0 0,2 0 0,0 0 0,0 0 0,0 0 0,0 0 0,0 0 0,0 5 0,0-1 0,0 1 0,0-2 0,0 0 0,0-1 0,0-1 0,0-1 0,0 0 0,0 0 0,0 0 0,-1-1 0,1 6 0,0-1 0,5 5 0,-1-1 0,0 0 0,0-3 0,-1-1 0,3 2 0,-1 0 0,0 3 0,-1-1 0,3 3 0,3 3 0,0-1 0,2 1 0,4 2 0,1 2 0,3 2 0,-4 1 0,2 1 0,-1 0 0,2 0 0,1 1 0,5-1 0,5 0 0,6-4 0,-2 0 0,4-5 0,-3 1 0,1-4 0,-2 3 0,1-4 0,1 3 0,3 2 0,2 2 0,1-2 0,2-2 0,0 0 0,0-2 0,1-3 0,-1-3 0,1-1 0,-1-2 0,0-1 0,0 0 0,0 0 0,0-1 0,1 1 0,-1-1 0,0 1 0,0 0 0,0 0 0,0 0 0,0 0 0,0 0 0,0 0 0,0 0 0,0 0 0,0 0 0,1 0 0,-1 0 0,0 0 0,0 0 0,0 0 0,0 0 0,0 0 0,0 0 0,0 0 0,0 0 0,0 0 0,0 0 0,1 0 0,-1 0 0,0 0 0,0 0 0,0 0 0,0 0 0,5-4 0,-1-1 0,1-4 0,-1-3 0,-2 0 0,0-2 0,-1-3 0,-5-1 0,-4-2 0,-6-1 0,-3-1 0,-3 0 0,-2-1 0,0 1 0,-1-1 0,0 1 0,0 0 0,-4 4 0,0 1 0,0-1 0,-3 4 0,1-1 0,0-1 0,3 3 0,1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2:01:06.717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1290.50671"/>
      <inkml:brushProperty name="anchorY" value="1237.50684"/>
      <inkml:brushProperty name="scaleFactor" value="0.5"/>
    </inkml:brush>
  </inkml:definitions>
  <inkml:trace contextRef="#ctx0" brushRef="#br0">1305 112 24575,'0'0'0,"-3"0"0,-7 0 0,-3 0 0,-4 0 0,-3 0 0,-2 0 0,0-5 0,-1 1 0,0-1 0,0 1 0,0 2 0,1 0 0,-1 1 0,-3 0 0,-5 1 0,0 0 0,-4-4 0,2 0 0,2 0 0,2-4 0,3 1 0,2 0 0,-3 3 0,0 0 0,1 3 0,1 0 0,5-4 0,1 1 0,1 0 0,-5 0 0,-1 2 0,-1 1 0,0 0 0,1 1 0,1-5 0,-1 1 0,2 0 0,0 0 0,-1 2 0,1 0 0,0 1 0,0 1 0,0 0 0,0 0 0,0 0 0,0 0 0,0 5 0,0-1 0,0 5 0,0-1 0,4 4 0,1-2 0,-1 2 0,4 3 0,-1-2 0,4 2 0,-2 1 0,3 2 0,-2-3 0,2 1 0,2 1 0,3 6 0,2 1 0,2 1 0,0 1 0,1-2 0,5 0 0,5 0 0,4-2 0,3 1 0,3 3 0,2-3 0,1-2 0,4 1 0,-4-1 0,0-5 0,-5 5 0,-1-4 0,-1-3 0,-2 0 0,0-4 0,1-3 0,7-2 0,1 2 0,2-1 0,5 3 0,3-1 0,0-1 0,-1-3 0,1 0 0,3-3 0,2 0 0,-1-1 0,-4 4 0,-3 1 0,-3-1 0,-2 0 0,2-2 0,4 0 0,0-1 0,-2-1 0,4 0 0,-3 0 0,-1 0 0,-2 0 0,-2-1 0,-1 1 0,-1-4 0,-1-1 0,0 0 0,-1 2 0,1 0 0,0-3 0,-5-4 0,1 0 0,-1 2 0,-3-3 0,1 3 0,1-4 0,-3-2 0,1-2 0,-2-3 0,1 3 0,-3-1 0,-2 0 0,-3-2 0,-2-1 0,-1-1 0,2-1 0,1 1 0,-1-2 0,-1 1 0,-1 0 0,-1-1 0,0 1 0,-1 0 0,0 0 0,-4 0 0,-5 0 0,-5 4 0,1 1 0,-2 3 0,2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23.408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0,'531'0,"-512"0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25.95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24,'26'1,"48"9,-48-5,47 2,-38-9,1 0,46-11,-75 12,62-7,20-3,-10 2,-61 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27.809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49,'47'-1,"-1"-2,0-2,0-2,45-13,-63 15,1 1,0 2,0 1,44 3,-6 0,-48-2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29.78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0,'464'0,"-445"0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4T01:36:37.5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22,'65'-1,"92"-14,-113 11,-1 2,1 2,81 11,16 1,-121-12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customXml" Target="../ink/ink52.xml"/><Relationship Id="rId18" Type="http://schemas.openxmlformats.org/officeDocument/2006/relationships/image" Target="../media/image82.png"/><Relationship Id="rId3" Type="http://schemas.openxmlformats.org/officeDocument/2006/relationships/image" Target="../media/image62.png"/><Relationship Id="rId21" Type="http://schemas.openxmlformats.org/officeDocument/2006/relationships/customXml" Target="../ink/ink56.xml"/><Relationship Id="rId7" Type="http://schemas.openxmlformats.org/officeDocument/2006/relationships/image" Target="../media/image76.png"/><Relationship Id="rId12" Type="http://schemas.openxmlformats.org/officeDocument/2006/relationships/image" Target="../media/image64.emf"/><Relationship Id="rId17" Type="http://schemas.openxmlformats.org/officeDocument/2006/relationships/customXml" Target="../ink/ink54.xml"/><Relationship Id="rId2" Type="http://schemas.openxmlformats.org/officeDocument/2006/relationships/image" Target="../media/image63.emf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customXml" Target="../ink/ink53.xml"/><Relationship Id="rId10" Type="http://schemas.openxmlformats.org/officeDocument/2006/relationships/customXml" Target="../ink/ink51.xml"/><Relationship Id="rId19" Type="http://schemas.openxmlformats.org/officeDocument/2006/relationships/customXml" Target="../ink/ink55.xml"/><Relationship Id="rId4" Type="http://schemas.openxmlformats.org/officeDocument/2006/relationships/customXml" Target="../ink/ink48.xml"/><Relationship Id="rId9" Type="http://schemas.openxmlformats.org/officeDocument/2006/relationships/image" Target="../media/image77.png"/><Relationship Id="rId14" Type="http://schemas.openxmlformats.org/officeDocument/2006/relationships/image" Target="../media/image80.png"/><Relationship Id="rId22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8.emf"/><Relationship Id="rId7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87.png"/><Relationship Id="rId4" Type="http://schemas.openxmlformats.org/officeDocument/2006/relationships/customXml" Target="../ink/ink57.xml"/><Relationship Id="rId9" Type="http://schemas.openxmlformats.org/officeDocument/2006/relationships/image" Target="../media/image7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2.png"/><Relationship Id="rId7" Type="http://schemas.openxmlformats.org/officeDocument/2006/relationships/customXml" Target="../ink/ink60.xml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59.xml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13" Type="http://schemas.openxmlformats.org/officeDocument/2006/relationships/image" Target="../media/image104.png"/><Relationship Id="rId18" Type="http://schemas.openxmlformats.org/officeDocument/2006/relationships/customXml" Target="../ink/ink67.xml"/><Relationship Id="rId3" Type="http://schemas.openxmlformats.org/officeDocument/2006/relationships/image" Target="../media/image86.emf"/><Relationship Id="rId21" Type="http://schemas.openxmlformats.org/officeDocument/2006/relationships/image" Target="../media/image108.png"/><Relationship Id="rId7" Type="http://schemas.openxmlformats.org/officeDocument/2006/relationships/image" Target="../media/image101.png"/><Relationship Id="rId12" Type="http://schemas.openxmlformats.org/officeDocument/2006/relationships/customXml" Target="../ink/ink64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2" Type="http://schemas.openxmlformats.org/officeDocument/2006/relationships/image" Target="../media/image85.png"/><Relationship Id="rId16" Type="http://schemas.openxmlformats.org/officeDocument/2006/relationships/customXml" Target="../ink/ink66.xml"/><Relationship Id="rId20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103.png"/><Relationship Id="rId24" Type="http://schemas.openxmlformats.org/officeDocument/2006/relationships/customXml" Target="../ink/ink70.xml"/><Relationship Id="rId5" Type="http://schemas.openxmlformats.org/officeDocument/2006/relationships/image" Target="../media/image88.emf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10" Type="http://schemas.openxmlformats.org/officeDocument/2006/relationships/customXml" Target="../ink/ink63.xml"/><Relationship Id="rId19" Type="http://schemas.openxmlformats.org/officeDocument/2006/relationships/image" Target="../media/image107.png"/><Relationship Id="rId4" Type="http://schemas.openxmlformats.org/officeDocument/2006/relationships/image" Target="../media/image87.emf"/><Relationship Id="rId9" Type="http://schemas.openxmlformats.org/officeDocument/2006/relationships/image" Target="../media/image102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13" Type="http://schemas.openxmlformats.org/officeDocument/2006/relationships/image" Target="../media/image118.png"/><Relationship Id="rId18" Type="http://schemas.openxmlformats.org/officeDocument/2006/relationships/customXml" Target="../ink/ink77.xml"/><Relationship Id="rId3" Type="http://schemas.openxmlformats.org/officeDocument/2006/relationships/image" Target="../media/image95.emf"/><Relationship Id="rId21" Type="http://schemas.openxmlformats.org/officeDocument/2006/relationships/image" Target="../media/image122.png"/><Relationship Id="rId7" Type="http://schemas.openxmlformats.org/officeDocument/2006/relationships/image" Target="../media/image115.png"/><Relationship Id="rId12" Type="http://schemas.openxmlformats.org/officeDocument/2006/relationships/customXml" Target="../ink/ink74.xml"/><Relationship Id="rId17" Type="http://schemas.openxmlformats.org/officeDocument/2006/relationships/image" Target="../media/image120.png"/><Relationship Id="rId2" Type="http://schemas.openxmlformats.org/officeDocument/2006/relationships/image" Target="../media/image94.png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.xml"/><Relationship Id="rId11" Type="http://schemas.openxmlformats.org/officeDocument/2006/relationships/image" Target="../media/image117.png"/><Relationship Id="rId5" Type="http://schemas.openxmlformats.org/officeDocument/2006/relationships/image" Target="../media/image97.emf"/><Relationship Id="rId15" Type="http://schemas.openxmlformats.org/officeDocument/2006/relationships/image" Target="../media/image119.png"/><Relationship Id="rId23" Type="http://schemas.openxmlformats.org/officeDocument/2006/relationships/image" Target="../media/image123.png"/><Relationship Id="rId10" Type="http://schemas.openxmlformats.org/officeDocument/2006/relationships/customXml" Target="../ink/ink73.xml"/><Relationship Id="rId19" Type="http://schemas.openxmlformats.org/officeDocument/2006/relationships/image" Target="../media/image98.png"/><Relationship Id="rId4" Type="http://schemas.openxmlformats.org/officeDocument/2006/relationships/image" Target="../media/image96.emf"/><Relationship Id="rId9" Type="http://schemas.openxmlformats.org/officeDocument/2006/relationships/image" Target="../media/image116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0.emf"/><Relationship Id="rId7" Type="http://schemas.openxmlformats.org/officeDocument/2006/relationships/customXml" Target="../ink/ink8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customXml" Target="../ink/ink80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5.emf"/><Relationship Id="rId7" Type="http://schemas.openxmlformats.org/officeDocument/2006/relationships/customXml" Target="../ink/ink83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customXml" Target="../ink/ink82.xml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6.emf"/><Relationship Id="rId7" Type="http://schemas.openxmlformats.org/officeDocument/2006/relationships/customXml" Target="../ink/ink85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27.png"/><Relationship Id="rId4" Type="http://schemas.openxmlformats.org/officeDocument/2006/relationships/customXml" Target="../ink/ink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13" Type="http://schemas.openxmlformats.org/officeDocument/2006/relationships/image" Target="../media/image135.png"/><Relationship Id="rId18" Type="http://schemas.openxmlformats.org/officeDocument/2006/relationships/customXml" Target="../ink/ink92.xml"/><Relationship Id="rId3" Type="http://schemas.openxmlformats.org/officeDocument/2006/relationships/image" Target="../media/image127.emf"/><Relationship Id="rId7" Type="http://schemas.openxmlformats.org/officeDocument/2006/relationships/image" Target="../media/image132.png"/><Relationship Id="rId12" Type="http://schemas.openxmlformats.org/officeDocument/2006/relationships/customXml" Target="../ink/ink89.xml"/><Relationship Id="rId17" Type="http://schemas.openxmlformats.org/officeDocument/2006/relationships/image" Target="../media/image137.png"/><Relationship Id="rId2" Type="http://schemas.openxmlformats.org/officeDocument/2006/relationships/image" Target="../media/image111.png"/><Relationship Id="rId16" Type="http://schemas.openxmlformats.org/officeDocument/2006/relationships/customXml" Target="../ink/ink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1" Type="http://schemas.openxmlformats.org/officeDocument/2006/relationships/image" Target="../media/image134.png"/><Relationship Id="rId5" Type="http://schemas.openxmlformats.org/officeDocument/2006/relationships/image" Target="../media/image129.emf"/><Relationship Id="rId15" Type="http://schemas.openxmlformats.org/officeDocument/2006/relationships/image" Target="../media/image136.png"/><Relationship Id="rId10" Type="http://schemas.openxmlformats.org/officeDocument/2006/relationships/customXml" Target="../ink/ink88.xml"/><Relationship Id="rId19" Type="http://schemas.openxmlformats.org/officeDocument/2006/relationships/image" Target="../media/image138.png"/><Relationship Id="rId4" Type="http://schemas.openxmlformats.org/officeDocument/2006/relationships/image" Target="../media/image128.emf"/><Relationship Id="rId9" Type="http://schemas.openxmlformats.org/officeDocument/2006/relationships/image" Target="../media/image133.png"/><Relationship Id="rId14" Type="http://schemas.openxmlformats.org/officeDocument/2006/relationships/customXml" Target="../ink/ink9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customXml" Target="../ink/ink94.xml"/><Relationship Id="rId4" Type="http://schemas.openxmlformats.org/officeDocument/2006/relationships/image" Target="../media/image143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5.png"/><Relationship Id="rId21" Type="http://schemas.openxmlformats.org/officeDocument/2006/relationships/customXml" Target="../ink/ink103.xml"/><Relationship Id="rId34" Type="http://schemas.openxmlformats.org/officeDocument/2006/relationships/image" Target="../media/image159.png"/><Relationship Id="rId42" Type="http://schemas.openxmlformats.org/officeDocument/2006/relationships/image" Target="../media/image163.png"/><Relationship Id="rId47" Type="http://schemas.openxmlformats.org/officeDocument/2006/relationships/customXml" Target="../ink/ink116.xml"/><Relationship Id="rId50" Type="http://schemas.openxmlformats.org/officeDocument/2006/relationships/image" Target="../media/image167.png"/><Relationship Id="rId55" Type="http://schemas.openxmlformats.org/officeDocument/2006/relationships/customXml" Target="../ink/ink120.xml"/><Relationship Id="rId63" Type="http://schemas.openxmlformats.org/officeDocument/2006/relationships/image" Target="../media/image173.png"/><Relationship Id="rId7" Type="http://schemas.openxmlformats.org/officeDocument/2006/relationships/customXml" Target="../ink/ink96.xml"/><Relationship Id="rId2" Type="http://schemas.openxmlformats.org/officeDocument/2006/relationships/image" Target="../media/image140.emf"/><Relationship Id="rId16" Type="http://schemas.openxmlformats.org/officeDocument/2006/relationships/image" Target="../media/image150.png"/><Relationship Id="rId29" Type="http://schemas.openxmlformats.org/officeDocument/2006/relationships/customXml" Target="../ink/ink107.xml"/><Relationship Id="rId11" Type="http://schemas.openxmlformats.org/officeDocument/2006/relationships/customXml" Target="../ink/ink98.xml"/><Relationship Id="rId24" Type="http://schemas.openxmlformats.org/officeDocument/2006/relationships/image" Target="../media/image154.png"/><Relationship Id="rId32" Type="http://schemas.openxmlformats.org/officeDocument/2006/relationships/image" Target="../media/image158.png"/><Relationship Id="rId37" Type="http://schemas.openxmlformats.org/officeDocument/2006/relationships/customXml" Target="../ink/ink111.xml"/><Relationship Id="rId40" Type="http://schemas.openxmlformats.org/officeDocument/2006/relationships/image" Target="../media/image162.png"/><Relationship Id="rId45" Type="http://schemas.openxmlformats.org/officeDocument/2006/relationships/customXml" Target="../ink/ink115.xml"/><Relationship Id="rId53" Type="http://schemas.openxmlformats.org/officeDocument/2006/relationships/customXml" Target="../ink/ink119.xml"/><Relationship Id="rId58" Type="http://schemas.openxmlformats.org/officeDocument/2006/relationships/customXml" Target="../ink/ink122.xml"/><Relationship Id="rId66" Type="http://schemas.openxmlformats.org/officeDocument/2006/relationships/customXml" Target="../ink/ink126.xml"/><Relationship Id="rId5" Type="http://schemas.openxmlformats.org/officeDocument/2006/relationships/customXml" Target="../ink/ink95.xml"/><Relationship Id="rId61" Type="http://schemas.openxmlformats.org/officeDocument/2006/relationships/image" Target="../media/image172.png"/><Relationship Id="rId19" Type="http://schemas.openxmlformats.org/officeDocument/2006/relationships/customXml" Target="../ink/ink102.xml"/><Relationship Id="rId14" Type="http://schemas.openxmlformats.org/officeDocument/2006/relationships/image" Target="../media/image149.png"/><Relationship Id="rId22" Type="http://schemas.openxmlformats.org/officeDocument/2006/relationships/image" Target="../media/image153.png"/><Relationship Id="rId27" Type="http://schemas.openxmlformats.org/officeDocument/2006/relationships/customXml" Target="../ink/ink106.xml"/><Relationship Id="rId30" Type="http://schemas.openxmlformats.org/officeDocument/2006/relationships/image" Target="../media/image157.png"/><Relationship Id="rId35" Type="http://schemas.openxmlformats.org/officeDocument/2006/relationships/customXml" Target="../ink/ink110.xml"/><Relationship Id="rId43" Type="http://schemas.openxmlformats.org/officeDocument/2006/relationships/customXml" Target="../ink/ink114.xml"/><Relationship Id="rId48" Type="http://schemas.openxmlformats.org/officeDocument/2006/relationships/image" Target="../media/image166.png"/><Relationship Id="rId56" Type="http://schemas.openxmlformats.org/officeDocument/2006/relationships/image" Target="../media/image170.png"/><Relationship Id="rId64" Type="http://schemas.openxmlformats.org/officeDocument/2006/relationships/customXml" Target="../ink/ink125.xml"/><Relationship Id="rId8" Type="http://schemas.openxmlformats.org/officeDocument/2006/relationships/image" Target="../media/image146.png"/><Relationship Id="rId51" Type="http://schemas.openxmlformats.org/officeDocument/2006/relationships/customXml" Target="../ink/ink118.xml"/><Relationship Id="rId3" Type="http://schemas.openxmlformats.org/officeDocument/2006/relationships/image" Target="../media/image141.emf"/><Relationship Id="rId12" Type="http://schemas.openxmlformats.org/officeDocument/2006/relationships/image" Target="../media/image148.png"/><Relationship Id="rId17" Type="http://schemas.openxmlformats.org/officeDocument/2006/relationships/customXml" Target="../ink/ink101.xml"/><Relationship Id="rId25" Type="http://schemas.openxmlformats.org/officeDocument/2006/relationships/customXml" Target="../ink/ink105.xml"/><Relationship Id="rId33" Type="http://schemas.openxmlformats.org/officeDocument/2006/relationships/customXml" Target="../ink/ink109.xml"/><Relationship Id="rId38" Type="http://schemas.openxmlformats.org/officeDocument/2006/relationships/image" Target="../media/image161.png"/><Relationship Id="rId46" Type="http://schemas.openxmlformats.org/officeDocument/2006/relationships/image" Target="../media/image165.png"/><Relationship Id="rId59" Type="http://schemas.openxmlformats.org/officeDocument/2006/relationships/image" Target="../media/image171.png"/><Relationship Id="rId67" Type="http://schemas.openxmlformats.org/officeDocument/2006/relationships/image" Target="../media/image175.png"/><Relationship Id="rId20" Type="http://schemas.openxmlformats.org/officeDocument/2006/relationships/image" Target="../media/image152.png"/><Relationship Id="rId41" Type="http://schemas.openxmlformats.org/officeDocument/2006/relationships/customXml" Target="../ink/ink113.xml"/><Relationship Id="rId54" Type="http://schemas.openxmlformats.org/officeDocument/2006/relationships/image" Target="../media/image169.png"/><Relationship Id="rId62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5" Type="http://schemas.openxmlformats.org/officeDocument/2006/relationships/customXml" Target="../ink/ink100.xml"/><Relationship Id="rId23" Type="http://schemas.openxmlformats.org/officeDocument/2006/relationships/customXml" Target="../ink/ink104.xml"/><Relationship Id="rId28" Type="http://schemas.openxmlformats.org/officeDocument/2006/relationships/image" Target="../media/image156.png"/><Relationship Id="rId36" Type="http://schemas.openxmlformats.org/officeDocument/2006/relationships/image" Target="../media/image160.png"/><Relationship Id="rId49" Type="http://schemas.openxmlformats.org/officeDocument/2006/relationships/customXml" Target="../ink/ink117.xml"/><Relationship Id="rId57" Type="http://schemas.openxmlformats.org/officeDocument/2006/relationships/customXml" Target="../ink/ink121.xml"/><Relationship Id="rId10" Type="http://schemas.openxmlformats.org/officeDocument/2006/relationships/image" Target="../media/image147.png"/><Relationship Id="rId31" Type="http://schemas.openxmlformats.org/officeDocument/2006/relationships/customXml" Target="../ink/ink108.xml"/><Relationship Id="rId44" Type="http://schemas.openxmlformats.org/officeDocument/2006/relationships/image" Target="../media/image164.png"/><Relationship Id="rId52" Type="http://schemas.openxmlformats.org/officeDocument/2006/relationships/image" Target="../media/image168.png"/><Relationship Id="rId60" Type="http://schemas.openxmlformats.org/officeDocument/2006/relationships/customXml" Target="../ink/ink123.xml"/><Relationship Id="rId65" Type="http://schemas.openxmlformats.org/officeDocument/2006/relationships/image" Target="../media/image174.png"/><Relationship Id="rId4" Type="http://schemas.openxmlformats.org/officeDocument/2006/relationships/image" Target="../media/image142.png"/><Relationship Id="rId9" Type="http://schemas.openxmlformats.org/officeDocument/2006/relationships/customXml" Target="../ink/ink97.xml"/><Relationship Id="rId13" Type="http://schemas.openxmlformats.org/officeDocument/2006/relationships/customXml" Target="../ink/ink99.xml"/><Relationship Id="rId18" Type="http://schemas.openxmlformats.org/officeDocument/2006/relationships/image" Target="../media/image151.png"/><Relationship Id="rId39" Type="http://schemas.openxmlformats.org/officeDocument/2006/relationships/customXml" Target="../ink/ink11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2.xml"/><Relationship Id="rId18" Type="http://schemas.openxmlformats.org/officeDocument/2006/relationships/image" Target="../media/image1530.png"/><Relationship Id="rId26" Type="http://schemas.openxmlformats.org/officeDocument/2006/relationships/image" Target="../media/image1570.png"/><Relationship Id="rId3" Type="http://schemas.openxmlformats.org/officeDocument/2006/relationships/customXml" Target="../ink/ink127.xml"/><Relationship Id="rId21" Type="http://schemas.openxmlformats.org/officeDocument/2006/relationships/customXml" Target="../ink/ink136.xml"/><Relationship Id="rId34" Type="http://schemas.openxmlformats.org/officeDocument/2006/relationships/image" Target="../media/image177.png"/><Relationship Id="rId7" Type="http://schemas.openxmlformats.org/officeDocument/2006/relationships/customXml" Target="../ink/ink129.xml"/><Relationship Id="rId12" Type="http://schemas.openxmlformats.org/officeDocument/2006/relationships/image" Target="../media/image1500.png"/><Relationship Id="rId17" Type="http://schemas.openxmlformats.org/officeDocument/2006/relationships/customXml" Target="../ink/ink134.xml"/><Relationship Id="rId25" Type="http://schemas.openxmlformats.org/officeDocument/2006/relationships/customXml" Target="../ink/ink138.xml"/><Relationship Id="rId33" Type="http://schemas.openxmlformats.org/officeDocument/2006/relationships/image" Target="../media/image1580.png"/><Relationship Id="rId2" Type="http://schemas.openxmlformats.org/officeDocument/2006/relationships/image" Target="../media/image176.png"/><Relationship Id="rId16" Type="http://schemas.openxmlformats.org/officeDocument/2006/relationships/image" Target="../media/image1520.png"/><Relationship Id="rId20" Type="http://schemas.openxmlformats.org/officeDocument/2006/relationships/image" Target="../media/image1540.png"/><Relationship Id="rId29" Type="http://schemas.openxmlformats.org/officeDocument/2006/relationships/customXml" Target="../ink/ink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11" Type="http://schemas.openxmlformats.org/officeDocument/2006/relationships/customXml" Target="../ink/ink131.xml"/><Relationship Id="rId24" Type="http://schemas.openxmlformats.org/officeDocument/2006/relationships/image" Target="../media/image1560.png"/><Relationship Id="rId32" Type="http://schemas.openxmlformats.org/officeDocument/2006/relationships/customXml" Target="../ink/ink144.xml"/><Relationship Id="rId5" Type="http://schemas.openxmlformats.org/officeDocument/2006/relationships/customXml" Target="../ink/ink128.xml"/><Relationship Id="rId15" Type="http://schemas.openxmlformats.org/officeDocument/2006/relationships/customXml" Target="../ink/ink133.xml"/><Relationship Id="rId23" Type="http://schemas.openxmlformats.org/officeDocument/2006/relationships/customXml" Target="../ink/ink137.xml"/><Relationship Id="rId28" Type="http://schemas.openxmlformats.org/officeDocument/2006/relationships/customXml" Target="../ink/ink140.xml"/><Relationship Id="rId10" Type="http://schemas.openxmlformats.org/officeDocument/2006/relationships/image" Target="../media/image1490.png"/><Relationship Id="rId19" Type="http://schemas.openxmlformats.org/officeDocument/2006/relationships/customXml" Target="../ink/ink135.xml"/><Relationship Id="rId31" Type="http://schemas.openxmlformats.org/officeDocument/2006/relationships/customXml" Target="../ink/ink143.xml"/><Relationship Id="rId4" Type="http://schemas.openxmlformats.org/officeDocument/2006/relationships/image" Target="../media/image1460.png"/><Relationship Id="rId9" Type="http://schemas.openxmlformats.org/officeDocument/2006/relationships/customXml" Target="../ink/ink130.xml"/><Relationship Id="rId14" Type="http://schemas.openxmlformats.org/officeDocument/2006/relationships/image" Target="../media/image1510.png"/><Relationship Id="rId22" Type="http://schemas.openxmlformats.org/officeDocument/2006/relationships/image" Target="../media/image1550.png"/><Relationship Id="rId27" Type="http://schemas.openxmlformats.org/officeDocument/2006/relationships/customXml" Target="../ink/ink139.xml"/><Relationship Id="rId30" Type="http://schemas.openxmlformats.org/officeDocument/2006/relationships/customXml" Target="../ink/ink142.xml"/><Relationship Id="rId8" Type="http://schemas.openxmlformats.org/officeDocument/2006/relationships/image" Target="../media/image14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3" Type="http://schemas.openxmlformats.org/officeDocument/2006/relationships/image" Target="../media/image179.emf"/><Relationship Id="rId7" Type="http://schemas.openxmlformats.org/officeDocument/2006/relationships/image" Target="../media/image1270.png"/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.xml"/><Relationship Id="rId5" Type="http://schemas.openxmlformats.org/officeDocument/2006/relationships/image" Target="../media/image126.png"/><Relationship Id="rId4" Type="http://schemas.openxmlformats.org/officeDocument/2006/relationships/customXml" Target="../ink/ink145.xml"/><Relationship Id="rId9" Type="http://schemas.openxmlformats.org/officeDocument/2006/relationships/image" Target="../media/image1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customXml" Target="../ink/ink1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3" Type="http://schemas.openxmlformats.org/officeDocument/2006/relationships/image" Target="../media/image4.emf"/><Relationship Id="rId21" Type="http://schemas.openxmlformats.org/officeDocument/2006/relationships/image" Target="../media/image14.png"/><Relationship Id="rId7" Type="http://schemas.openxmlformats.org/officeDocument/2006/relationships/image" Target="../media/image6.emf"/><Relationship Id="rId12" Type="http://schemas.openxmlformats.org/officeDocument/2006/relationships/customXml" Target="../ink/ink4.xml"/><Relationship Id="rId17" Type="http://schemas.openxmlformats.org/officeDocument/2006/relationships/image" Target="../media/image12.png"/><Relationship Id="rId2" Type="http://schemas.openxmlformats.org/officeDocument/2006/relationships/image" Target="../media/image3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customXml" Target="../ink/ink3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" Type="http://schemas.openxmlformats.org/officeDocument/2006/relationships/image" Target="../media/image8.emf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2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1.png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5" Type="http://schemas.openxmlformats.org/officeDocument/2006/relationships/image" Target="../media/image10.emf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0.xml"/><Relationship Id="rId10" Type="http://schemas.openxmlformats.org/officeDocument/2006/relationships/customXml" Target="../ink/ink11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9.emf"/><Relationship Id="rId9" Type="http://schemas.openxmlformats.org/officeDocument/2006/relationships/image" Target="../media/image20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29.png"/><Relationship Id="rId30" Type="http://schemas.openxmlformats.org/officeDocument/2006/relationships/customXml" Target="../ink/ink21.xml"/><Relationship Id="rId8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9.png"/><Relationship Id="rId3" Type="http://schemas.openxmlformats.org/officeDocument/2006/relationships/image" Target="../media/image16.emf"/><Relationship Id="rId7" Type="http://schemas.openxmlformats.org/officeDocument/2006/relationships/image" Target="../media/image36.png"/><Relationship Id="rId12" Type="http://schemas.openxmlformats.org/officeDocument/2006/relationships/customXml" Target="../ink/ink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7.png"/><Relationship Id="rId14" Type="http://schemas.openxmlformats.org/officeDocument/2006/relationships/customXml" Target="../ink/ink28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51.png"/><Relationship Id="rId26" Type="http://schemas.openxmlformats.org/officeDocument/2006/relationships/image" Target="../media/image55.png"/><Relationship Id="rId21" Type="http://schemas.openxmlformats.org/officeDocument/2006/relationships/customXml" Target="../ink/ink36.xml"/><Relationship Id="rId34" Type="http://schemas.openxmlformats.org/officeDocument/2006/relationships/image" Target="../media/image59.png"/><Relationship Id="rId7" Type="http://schemas.openxmlformats.org/officeDocument/2006/relationships/customXml" Target="../ink/ink29.xml"/><Relationship Id="rId12" Type="http://schemas.openxmlformats.org/officeDocument/2006/relationships/image" Target="../media/image48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33" Type="http://schemas.openxmlformats.org/officeDocument/2006/relationships/customXml" Target="../ink/ink42.xml"/><Relationship Id="rId38" Type="http://schemas.openxmlformats.org/officeDocument/2006/relationships/image" Target="../media/image61.png"/><Relationship Id="rId2" Type="http://schemas.openxmlformats.org/officeDocument/2006/relationships/image" Target="../media/image17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customXml" Target="../ink/ink31.xml"/><Relationship Id="rId24" Type="http://schemas.openxmlformats.org/officeDocument/2006/relationships/image" Target="../media/image54.png"/><Relationship Id="rId32" Type="http://schemas.openxmlformats.org/officeDocument/2006/relationships/image" Target="../media/image58.png"/><Relationship Id="rId37" Type="http://schemas.openxmlformats.org/officeDocument/2006/relationships/customXml" Target="../ink/ink44.xml"/><Relationship Id="rId5" Type="http://schemas.openxmlformats.org/officeDocument/2006/relationships/image" Target="../media/image20.emf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56.png"/><Relationship Id="rId36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customXml" Target="../ink/ink35.xml"/><Relationship Id="rId31" Type="http://schemas.openxmlformats.org/officeDocument/2006/relationships/customXml" Target="../ink/ink41.xml"/><Relationship Id="rId4" Type="http://schemas.openxmlformats.org/officeDocument/2006/relationships/image" Target="../media/image19.emf"/><Relationship Id="rId9" Type="http://schemas.openxmlformats.org/officeDocument/2006/relationships/customXml" Target="../ink/ink30.xml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27" Type="http://schemas.openxmlformats.org/officeDocument/2006/relationships/customXml" Target="../ink/ink39.xml"/><Relationship Id="rId30" Type="http://schemas.openxmlformats.org/officeDocument/2006/relationships/image" Target="../media/image57.png"/><Relationship Id="rId35" Type="http://schemas.openxmlformats.org/officeDocument/2006/relationships/customXml" Target="../ink/ink43.xml"/><Relationship Id="rId8" Type="http://schemas.openxmlformats.org/officeDocument/2006/relationships/image" Target="../media/image46.png"/><Relationship Id="rId3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64.png"/><Relationship Id="rId4" Type="http://schemas.openxmlformats.org/officeDocument/2006/relationships/customXml" Target="../ink/ink45.xm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67E8-CD80-3770-D03E-629643510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Replication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A3520-E777-E990-7A86-59358AC8B5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4817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8A71-7A43-2898-CBEC-0CAA989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dig more..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84DA-1691-9FF5-38FB-7C555695B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212" y="2469963"/>
            <a:ext cx="2861974" cy="2311027"/>
          </a:xfrm>
        </p:spPr>
        <p:txBody>
          <a:bodyPr/>
          <a:lstStyle/>
          <a:p>
            <a:r>
              <a:rPr lang="en-US" dirty="0"/>
              <a:t>I actually forgot how I got these, was looking at different variables on stenosis and made this one up.. Will continue later 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FA8E8-59BE-D277-92EC-99586EAF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28" y="4682752"/>
            <a:ext cx="7677150" cy="2114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6545F-225A-49D6-A236-B544A55D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53" y="2469963"/>
            <a:ext cx="5877053" cy="16216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8AA549-C707-3164-903D-D4FA742B4A3C}"/>
                  </a:ext>
                </a:extLst>
              </p14:cNvPr>
              <p14:cNvContentPartPr/>
              <p14:nvPr/>
            </p14:nvContentPartPr>
            <p14:xfrm>
              <a:off x="4542010" y="3607513"/>
              <a:ext cx="426600" cy="52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8AA549-C707-3164-903D-D4FA742B4A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0" y="3499873"/>
                <a:ext cx="5342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2BD3DF8-7AF5-EFDE-32CE-7E69788B01DB}"/>
                  </a:ext>
                </a:extLst>
              </p14:cNvPr>
              <p14:cNvContentPartPr/>
              <p14:nvPr/>
            </p14:nvContentPartPr>
            <p14:xfrm>
              <a:off x="5774650" y="3568273"/>
              <a:ext cx="416880" cy="20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2BD3DF8-7AF5-EFDE-32CE-7E69788B01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0650" y="3460273"/>
                <a:ext cx="5245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B34762-7686-9FCF-87E3-8BDAFC5CE658}"/>
                  </a:ext>
                </a:extLst>
              </p14:cNvPr>
              <p14:cNvContentPartPr/>
              <p14:nvPr/>
            </p14:nvContentPartPr>
            <p14:xfrm>
              <a:off x="3180130" y="5973073"/>
              <a:ext cx="504000" cy="7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B34762-7686-9FCF-87E3-8BDAFC5CE6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6490" y="5865073"/>
                <a:ext cx="6116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E40F4A-BD2B-7568-E710-ABE7F3D67A13}"/>
                  </a:ext>
                </a:extLst>
              </p14:cNvPr>
              <p14:cNvContentPartPr/>
              <p14:nvPr/>
            </p14:nvContentPartPr>
            <p14:xfrm>
              <a:off x="3170410" y="5547553"/>
              <a:ext cx="427320" cy="68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E40F4A-BD2B-7568-E710-ABE7F3D67A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6770" y="5439913"/>
                <a:ext cx="534960" cy="283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CB942AB-3617-998F-B221-987CE1CB2D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1530" y="4676107"/>
            <a:ext cx="7677150" cy="195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649BC81-FD58-5E14-9A3D-94EB1B4A156D}"/>
                  </a:ext>
                </a:extLst>
              </p14:cNvPr>
              <p14:cNvContentPartPr/>
              <p14:nvPr/>
            </p14:nvContentPartPr>
            <p14:xfrm>
              <a:off x="8512810" y="4015033"/>
              <a:ext cx="329760" cy="638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649BC81-FD58-5E14-9A3D-94EB1B4A156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03810" y="4006393"/>
                <a:ext cx="3474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307B14-F20A-2C02-DFAA-311E8A4CDAF6}"/>
                  </a:ext>
                </a:extLst>
              </p14:cNvPr>
              <p14:cNvContentPartPr/>
              <p14:nvPr/>
            </p14:nvContentPartPr>
            <p14:xfrm>
              <a:off x="8237770" y="4939153"/>
              <a:ext cx="241560" cy="227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307B14-F20A-2C02-DFAA-311E8A4CDAF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29130" y="4930153"/>
                <a:ext cx="25920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BEF1843-B92D-EAC1-ABAA-2D878F08ED13}"/>
              </a:ext>
            </a:extLst>
          </p:cNvPr>
          <p:cNvGrpSpPr/>
          <p:nvPr/>
        </p:nvGrpSpPr>
        <p:grpSpPr>
          <a:xfrm>
            <a:off x="8050570" y="4560433"/>
            <a:ext cx="424440" cy="216720"/>
            <a:chOff x="8050570" y="4560433"/>
            <a:chExt cx="42444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6EBFCF-C159-926A-EA16-A4A81680A159}"/>
                    </a:ext>
                  </a:extLst>
                </p14:cNvPr>
                <p14:cNvContentPartPr/>
                <p14:nvPr/>
              </p14:nvContentPartPr>
              <p14:xfrm>
                <a:off x="8050570" y="4591753"/>
                <a:ext cx="150120" cy="18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6EBFCF-C159-926A-EA16-A4A81680A1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41930" y="4583113"/>
                  <a:ext cx="167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92E5D0-937F-37E5-A0E0-9C0B0FA7CCAD}"/>
                    </a:ext>
                  </a:extLst>
                </p14:cNvPr>
                <p14:cNvContentPartPr/>
                <p14:nvPr/>
              </p14:nvContentPartPr>
              <p14:xfrm>
                <a:off x="8238850" y="4560433"/>
                <a:ext cx="51480" cy="14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92E5D0-937F-37E5-A0E0-9C0B0FA7CC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229850" y="4551793"/>
                  <a:ext cx="69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FC623C-D013-33D6-BEB7-1095F818AC84}"/>
                    </a:ext>
                  </a:extLst>
                </p14:cNvPr>
                <p14:cNvContentPartPr/>
                <p14:nvPr/>
              </p14:nvContentPartPr>
              <p14:xfrm>
                <a:off x="8353690" y="4574473"/>
                <a:ext cx="121320" cy="168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FC623C-D013-33D6-BEB7-1095F818AC8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45050" y="4565833"/>
                  <a:ext cx="138960" cy="18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894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BA40-FCEC-9413-ACF9-5776DF27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30" y="149987"/>
            <a:ext cx="5806170" cy="715252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endpoints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185D2-7D6B-6443-ED87-F4FD5FBB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30" y="3436375"/>
            <a:ext cx="5664167" cy="3421625"/>
          </a:xfrm>
        </p:spPr>
        <p:txBody>
          <a:bodyPr>
            <a:normAutofit/>
          </a:bodyPr>
          <a:lstStyle/>
          <a:p>
            <a:r>
              <a:rPr lang="en-US" dirty="0"/>
              <a:t>V1: According to supplementary files; TIA, silent Mis are included as well so I added those. And I gathered data from v1_renadjnew and added that onto </a:t>
            </a:r>
            <a:r>
              <a:rPr lang="en-US" dirty="0" err="1"/>
              <a:t>cecrenl</a:t>
            </a:r>
            <a:r>
              <a:rPr lang="en-US" dirty="0"/>
              <a:t> file. Or else the renal insufficiency number in </a:t>
            </a:r>
            <a:r>
              <a:rPr lang="en-US" dirty="0" err="1"/>
              <a:t>cecrenl</a:t>
            </a:r>
            <a:r>
              <a:rPr lang="en-US" dirty="0"/>
              <a:t> alone is way too low </a:t>
            </a:r>
          </a:p>
          <a:p>
            <a:r>
              <a:rPr lang="en-US" dirty="0"/>
              <a:t>V2: reran and updated the numbers, removed patients who had &gt;1 events. Now I have (with TIA)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B912-D3AF-7ABC-D379-32B5D755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0" y="998121"/>
            <a:ext cx="9783540" cy="23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0EAE9-5321-AA37-3B75-264AF9A50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95" y="3303493"/>
            <a:ext cx="7677150" cy="1628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4B6250-99F4-A0A0-A335-8817B5B5DEBB}"/>
                  </a:ext>
                </a:extLst>
              </p14:cNvPr>
              <p14:cNvContentPartPr/>
              <p14:nvPr/>
            </p14:nvContentPartPr>
            <p14:xfrm>
              <a:off x="6268210" y="2863393"/>
              <a:ext cx="2667600" cy="135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4B6250-99F4-A0A0-A335-8817B5B5DE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0210" y="2845753"/>
                <a:ext cx="270324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041B37-DFA1-2618-A1BC-E794092F6423}"/>
                  </a:ext>
                </a:extLst>
              </p14:cNvPr>
              <p14:cNvContentPartPr/>
              <p14:nvPr/>
            </p14:nvContentPartPr>
            <p14:xfrm>
              <a:off x="7494010" y="2832433"/>
              <a:ext cx="1892160" cy="104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041B37-DFA1-2618-A1BC-E794092F6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6010" y="2814793"/>
                <a:ext cx="1927800" cy="1078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AC8B67C-25DF-4AF9-3AF6-7B3E9FCE8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90" y="5608865"/>
            <a:ext cx="7677150" cy="130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6EF95F-8173-9F58-CD7B-2F0683396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346320"/>
            <a:ext cx="7677150" cy="1466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AC45E-436A-F86A-1DAC-2280F3AAE56B}"/>
              </a:ext>
            </a:extLst>
          </p:cNvPr>
          <p:cNvSpPr txBox="1"/>
          <p:nvPr/>
        </p:nvSpPr>
        <p:spPr>
          <a:xfrm>
            <a:off x="6143896" y="4685533"/>
            <a:ext cx="392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TIA; the </a:t>
            </a:r>
            <a:r>
              <a:rPr lang="en-US" dirty="0" err="1"/>
              <a:t>toal</a:t>
            </a:r>
            <a:r>
              <a:rPr lang="en-US" dirty="0"/>
              <a:t> is 322 which is 8 short of coral’s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8148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1B0-A5AC-62DF-FFEB-17D4BC7D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16" y="159000"/>
            <a:ext cx="7729728" cy="1188720"/>
          </a:xfrm>
        </p:spPr>
        <p:txBody>
          <a:bodyPr/>
          <a:lstStyle/>
          <a:p>
            <a:r>
              <a:rPr lang="en-US" dirty="0"/>
              <a:t>futile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7CFE-4C0B-06E9-07A5-0A757DBE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16" y="1709991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follow up visits there is this “ANYENDPT” asking about endpoints so I tried using this method: Extract “ANYENDPT” from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2w, 4w, 6w, 8w, 3m……up to 5yr, but the total event rate is very low; only 20s for each arms. This is my Kaplan curve using this “</a:t>
            </a:r>
            <a:r>
              <a:rPr lang="en-US" dirty="0" err="1"/>
              <a:t>anyendpt</a:t>
            </a:r>
            <a:r>
              <a:rPr lang="en-US" dirty="0"/>
              <a:t>” </a:t>
            </a:r>
            <a:r>
              <a:rPr lang="en-US" dirty="0" err="1"/>
              <a:t>varible</a:t>
            </a:r>
            <a:r>
              <a:rPr lang="en-US" dirty="0"/>
              <a:t>  event and time = each visit </a:t>
            </a:r>
          </a:p>
          <a:p>
            <a:pPr marL="0" indent="0">
              <a:buNone/>
            </a:pPr>
            <a:endParaRPr lang="en-US" dirty="0"/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A3550-F695-4534-C2F7-B1FEAD42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5" y="3429000"/>
            <a:ext cx="4258611" cy="3101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22247-AFCB-3260-90A3-56497F6A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0" y="2384514"/>
            <a:ext cx="8705843" cy="371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430D0-2198-97E1-BA2E-F34332DC8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66" y="3429000"/>
            <a:ext cx="3997186" cy="3101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322A1-BB01-6466-5A63-090063F135C4}"/>
                  </a:ext>
                </a:extLst>
              </p14:cNvPr>
              <p14:cNvContentPartPr/>
              <p14:nvPr/>
            </p14:nvContentPartPr>
            <p14:xfrm>
              <a:off x="2613828" y="5791235"/>
              <a:ext cx="318240" cy="355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322A1-BB01-6466-5A63-090063F135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4828" y="5782235"/>
                <a:ext cx="3358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4DFF0C-6D4F-E6D6-E143-370110DE19C9}"/>
                  </a:ext>
                </a:extLst>
              </p14:cNvPr>
              <p14:cNvContentPartPr/>
              <p14:nvPr/>
            </p14:nvContentPartPr>
            <p14:xfrm>
              <a:off x="7333428" y="5769275"/>
              <a:ext cx="308880" cy="505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4DFF0C-6D4F-E6D6-E143-370110DE19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4788" y="5760275"/>
                <a:ext cx="32652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072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2B41-ABE4-2DF1-A301-520A24F8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05" y="147034"/>
            <a:ext cx="7366576" cy="1445791"/>
          </a:xfrm>
        </p:spPr>
        <p:txBody>
          <a:bodyPr/>
          <a:lstStyle/>
          <a:p>
            <a:r>
              <a:rPr lang="en-US" dirty="0"/>
              <a:t>Still figuring out how to find these..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D7E7-845B-A661-6E0A-CECB2891D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161" y="4707396"/>
            <a:ext cx="3500284" cy="18198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a patient had multiple events- admitted for CHF and also had renal insufficiency, I’ll have to compare which one occurred first – will need some more time to figure this out- if you know the answer teach me thank you!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B4915-018E-2DE9-11FD-0CF7EB06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" y="1840330"/>
            <a:ext cx="7516274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2068A-602A-FA0B-47D5-98A9305F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5" y="4183627"/>
            <a:ext cx="8183117" cy="27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1DD39-2AC3-70F6-5C97-320D3962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72" y="1702517"/>
            <a:ext cx="7677150" cy="1466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C85B4E-87BB-0841-91FF-ABC229FCBA06}"/>
              </a:ext>
            </a:extLst>
          </p:cNvPr>
          <p:cNvSpPr txBox="1"/>
          <p:nvPr/>
        </p:nvSpPr>
        <p:spPr>
          <a:xfrm>
            <a:off x="8613522" y="3169367"/>
            <a:ext cx="2468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now I have the total num of patients (43 and 35) who expired 2/2 CV/renal cause. Original data only  takes into account the 1</a:t>
            </a:r>
            <a:r>
              <a:rPr lang="en-US" baseline="30000" dirty="0"/>
              <a:t>st</a:t>
            </a:r>
            <a:r>
              <a:rPr lang="en-US" dirty="0"/>
              <a:t> event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2192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8DC8-DB67-28A2-A104-E7AB6336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49" y="217440"/>
            <a:ext cx="7729728" cy="1188720"/>
          </a:xfrm>
        </p:spPr>
        <p:txBody>
          <a:bodyPr/>
          <a:lstStyle/>
          <a:p>
            <a:r>
              <a:rPr lang="en-US" dirty="0"/>
              <a:t>Work  in progress 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1E777-0AFA-1B25-2985-8D65906B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9" y="1626266"/>
            <a:ext cx="9707330" cy="272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C0DED-FE02-0AAC-10C7-C0A1DE44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2" y="4566938"/>
            <a:ext cx="7677150" cy="1952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0C2D5-588C-A96A-8426-7F785F7C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4721020"/>
            <a:ext cx="7677150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C0F715-24F1-B3D7-F730-2F567233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5024737"/>
            <a:ext cx="7677150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207014-9B4E-6E49-7E86-0CB7E780C5C5}"/>
                  </a:ext>
                </a:extLst>
              </p14:cNvPr>
              <p14:cNvContentPartPr/>
              <p14:nvPr/>
            </p14:nvContentPartPr>
            <p14:xfrm>
              <a:off x="5784370" y="3220153"/>
              <a:ext cx="466920" cy="30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207014-9B4E-6E49-7E86-0CB7E780C5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0370" y="3112513"/>
                <a:ext cx="574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809FFC-F5F1-0337-F450-85E65DABC2E0}"/>
                  </a:ext>
                </a:extLst>
              </p14:cNvPr>
              <p14:cNvContentPartPr/>
              <p14:nvPr/>
            </p14:nvContentPartPr>
            <p14:xfrm>
              <a:off x="6907570" y="3229873"/>
              <a:ext cx="5166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809FFC-F5F1-0337-F450-85E65DABC2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3570" y="3122233"/>
                <a:ext cx="624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B2791B-7224-D939-779B-A0A54C225476}"/>
                  </a:ext>
                </a:extLst>
              </p14:cNvPr>
              <p14:cNvContentPartPr/>
              <p14:nvPr/>
            </p14:nvContentPartPr>
            <p14:xfrm>
              <a:off x="11000770" y="5579593"/>
              <a:ext cx="183960" cy="16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B2791B-7224-D939-779B-A0A54C2254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46770" y="5471953"/>
                <a:ext cx="2916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CC0C88-5FBF-4145-8705-9FE139C6764D}"/>
                  </a:ext>
                </a:extLst>
              </p14:cNvPr>
              <p14:cNvContentPartPr/>
              <p14:nvPr/>
            </p14:nvContentPartPr>
            <p14:xfrm>
              <a:off x="7027090" y="4045273"/>
              <a:ext cx="416520" cy="2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CC0C88-5FBF-4145-8705-9FE139C676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73090" y="3937273"/>
                <a:ext cx="524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8CC94D-A45F-7C36-75CF-DC41A1B80CA6}"/>
                  </a:ext>
                </a:extLst>
              </p14:cNvPr>
              <p14:cNvContentPartPr/>
              <p14:nvPr/>
            </p14:nvContentPartPr>
            <p14:xfrm>
              <a:off x="7166050" y="5545753"/>
              <a:ext cx="1980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8CC94D-A45F-7C36-75CF-DC41A1B80C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12050" y="5438113"/>
                <a:ext cx="30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300B8B-1847-DE85-CFDF-BAE700F96893}"/>
                  </a:ext>
                </a:extLst>
              </p14:cNvPr>
              <p14:cNvContentPartPr/>
              <p14:nvPr/>
            </p14:nvContentPartPr>
            <p14:xfrm>
              <a:off x="5754490" y="3776713"/>
              <a:ext cx="565920" cy="5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300B8B-1847-DE85-CFDF-BAE700F968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00850" y="3668713"/>
                <a:ext cx="673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232854-547A-2702-D1AE-791BE65BABCF}"/>
                  </a:ext>
                </a:extLst>
              </p14:cNvPr>
              <p14:cNvContentPartPr/>
              <p14:nvPr/>
            </p14:nvContentPartPr>
            <p14:xfrm>
              <a:off x="3309370" y="5485273"/>
              <a:ext cx="122760" cy="271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232854-547A-2702-D1AE-791BE65BAB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5370" y="5377273"/>
                <a:ext cx="230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A6875C-4DF4-7FAD-B29B-0B1B9EF32775}"/>
                  </a:ext>
                </a:extLst>
              </p14:cNvPr>
              <p14:cNvContentPartPr/>
              <p14:nvPr/>
            </p14:nvContentPartPr>
            <p14:xfrm>
              <a:off x="6947170" y="3776713"/>
              <a:ext cx="606240" cy="21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A6875C-4DF4-7FAD-B29B-0B1B9EF327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93530" y="3668713"/>
                <a:ext cx="71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C23DE8-E030-013B-ABBD-F6376C3B56FA}"/>
                  </a:ext>
                </a:extLst>
              </p14:cNvPr>
              <p14:cNvContentPartPr/>
              <p14:nvPr/>
            </p14:nvContentPartPr>
            <p14:xfrm>
              <a:off x="5714170" y="3964993"/>
              <a:ext cx="655920" cy="240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C23DE8-E030-013B-ABBD-F6376C3B56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96530" y="3946993"/>
                <a:ext cx="6915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2488CDB-2113-A021-979B-8E20695F27CE}"/>
                  </a:ext>
                </a:extLst>
              </p14:cNvPr>
              <p14:cNvContentPartPr/>
              <p14:nvPr/>
            </p14:nvContentPartPr>
            <p14:xfrm>
              <a:off x="7115650" y="5629993"/>
              <a:ext cx="280440" cy="264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2488CDB-2113-A021-979B-8E20695F27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97650" y="5612353"/>
                <a:ext cx="316080" cy="3002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E0C8151-B412-5840-7319-EDC073042209}"/>
              </a:ext>
            </a:extLst>
          </p:cNvPr>
          <p:cNvSpPr txBox="1"/>
          <p:nvPr/>
        </p:nvSpPr>
        <p:spPr>
          <a:xfrm>
            <a:off x="5456583" y="6298281"/>
            <a:ext cx="267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Fixed. </a:t>
            </a:r>
            <a:endParaRPr lang="en-MY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E0B36-8CA3-FBF2-4BDD-5CB9ED87A213}"/>
              </a:ext>
            </a:extLst>
          </p:cNvPr>
          <p:cNvSpPr txBox="1"/>
          <p:nvPr/>
        </p:nvSpPr>
        <p:spPr>
          <a:xfrm>
            <a:off x="415095" y="6254476"/>
            <a:ext cx="289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on the start date- replaced if missing </a:t>
            </a:r>
            <a:endParaRPr lang="en-M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12933-156E-FA35-B52E-01437939DC13}"/>
              </a:ext>
            </a:extLst>
          </p:cNvPr>
          <p:cNvSpPr txBox="1"/>
          <p:nvPr/>
        </p:nvSpPr>
        <p:spPr>
          <a:xfrm>
            <a:off x="8651019" y="6329662"/>
            <a:ext cx="93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39129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F3E3-36C7-D7D4-861C-21186D73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731" y="336539"/>
            <a:ext cx="7729728" cy="1188720"/>
          </a:xfrm>
        </p:spPr>
        <p:txBody>
          <a:bodyPr/>
          <a:lstStyle/>
          <a:p>
            <a:r>
              <a:rPr lang="en-US" dirty="0"/>
              <a:t>Myocardial infarction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F700-C5E1-82B6-4EBC-05C000AD0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3731" y="1878008"/>
            <a:ext cx="7729728" cy="3101983"/>
          </a:xfrm>
        </p:spPr>
        <p:txBody>
          <a:bodyPr/>
          <a:lstStyle/>
          <a:p>
            <a:r>
              <a:rPr lang="en-US" dirty="0"/>
              <a:t>Gen MI from 1+2, replaced the missing days.</a:t>
            </a:r>
          </a:p>
          <a:p>
            <a:r>
              <a:rPr lang="en-US" dirty="0"/>
              <a:t>Combined silent and </a:t>
            </a:r>
            <a:r>
              <a:rPr lang="en-US" dirty="0" err="1"/>
              <a:t>mI</a:t>
            </a:r>
            <a:r>
              <a:rPr lang="en-US" dirty="0"/>
              <a:t> data, saved as “MI event”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07A68-EEEC-6362-2760-B53DA05D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0324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25B5A-F1CA-9AD1-FD16-AF52E577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773" y="2629936"/>
            <a:ext cx="3572374" cy="3258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FA721-AA21-5A7F-8E96-5D6BFE96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105" y="3444550"/>
            <a:ext cx="76771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C0D7-52A3-027B-4445-47B7CB9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67" y="103225"/>
            <a:ext cx="7729728" cy="1188720"/>
          </a:xfrm>
        </p:spPr>
        <p:txBody>
          <a:bodyPr/>
          <a:lstStyle/>
          <a:p>
            <a:r>
              <a:rPr lang="en-US" dirty="0"/>
              <a:t>Still missing some people will continue finding..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EE9F8-DD09-18A5-FE72-B58A9C5F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1" y="1447221"/>
            <a:ext cx="9705673" cy="2725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6C14D-0D89-BF23-9D57-120A5D31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20" y="4517462"/>
            <a:ext cx="7677150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31BC3-16A5-43FD-96B0-74D4942E5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2" y="4851981"/>
            <a:ext cx="7677150" cy="1628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18897-092F-AE54-B197-A3038A3D3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795" y="5007640"/>
            <a:ext cx="7677150" cy="1466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95F75C-4961-D652-D6E1-827293342960}"/>
                  </a:ext>
                </a:extLst>
              </p14:cNvPr>
              <p14:cNvContentPartPr/>
              <p14:nvPr/>
            </p14:nvContentPartPr>
            <p14:xfrm>
              <a:off x="2922010" y="5578873"/>
              <a:ext cx="10044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95F75C-4961-D652-D6E1-8272933429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8370" y="5471233"/>
                <a:ext cx="2080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8A3223-6BB0-7C32-7050-F52436F2756B}"/>
                  </a:ext>
                </a:extLst>
              </p14:cNvPr>
              <p14:cNvContentPartPr/>
              <p14:nvPr/>
            </p14:nvContentPartPr>
            <p14:xfrm>
              <a:off x="5764210" y="2743153"/>
              <a:ext cx="476640" cy="30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8A3223-6BB0-7C32-7050-F52436F275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0570" y="2635513"/>
                <a:ext cx="5842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F10D1D-C4EA-F3C6-2675-8DBF3571DE0C}"/>
                  </a:ext>
                </a:extLst>
              </p14:cNvPr>
              <p14:cNvContentPartPr/>
              <p14:nvPr/>
            </p14:nvContentPartPr>
            <p14:xfrm>
              <a:off x="6927370" y="2773033"/>
              <a:ext cx="496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F10D1D-C4EA-F3C6-2675-8DBF3571DE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3730" y="2665033"/>
                <a:ext cx="604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C44E9A-A322-C7C5-C635-2A55CC614CFD}"/>
                  </a:ext>
                </a:extLst>
              </p14:cNvPr>
              <p14:cNvContentPartPr/>
              <p14:nvPr/>
            </p14:nvContentPartPr>
            <p14:xfrm>
              <a:off x="7324810" y="5575273"/>
              <a:ext cx="132840" cy="161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C44E9A-A322-C7C5-C635-2A55CC614C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1170" y="5467273"/>
                <a:ext cx="2404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A96465-D0E5-CFDC-4EBB-79DD4E8D7CDB}"/>
                  </a:ext>
                </a:extLst>
              </p14:cNvPr>
              <p14:cNvContentPartPr/>
              <p14:nvPr/>
            </p14:nvContentPartPr>
            <p14:xfrm>
              <a:off x="5744770" y="3289633"/>
              <a:ext cx="497880" cy="40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A96465-D0E5-CFDC-4EBB-79DD4E8D7C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1130" y="3181993"/>
                <a:ext cx="6055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17135E4-568A-9036-3C69-29839D66253F}"/>
                  </a:ext>
                </a:extLst>
              </p14:cNvPr>
              <p14:cNvContentPartPr/>
              <p14:nvPr/>
            </p14:nvContentPartPr>
            <p14:xfrm>
              <a:off x="6887410" y="3329593"/>
              <a:ext cx="65808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17135E4-568A-9036-3C69-29839D6625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33770" y="3221593"/>
                <a:ext cx="76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F9B38FA-2D82-BA43-7B77-B730617B0D11}"/>
                  </a:ext>
                </a:extLst>
              </p14:cNvPr>
              <p14:cNvContentPartPr/>
              <p14:nvPr/>
            </p14:nvContentPartPr>
            <p14:xfrm>
              <a:off x="11149685" y="5769689"/>
              <a:ext cx="132120" cy="240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F9B38FA-2D82-BA43-7B77-B730617B0D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95685" y="5661850"/>
                <a:ext cx="239760" cy="455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16F65E3-30EA-0393-39D6-C6CC5AAC0C4A}"/>
                  </a:ext>
                </a:extLst>
              </p14:cNvPr>
              <p14:cNvContentPartPr/>
              <p14:nvPr/>
            </p14:nvContentPartPr>
            <p14:xfrm>
              <a:off x="5744770" y="2146633"/>
              <a:ext cx="419760" cy="30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16F65E3-30EA-0393-39D6-C6CC5AAC0C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1130" y="2038993"/>
                <a:ext cx="5274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D4106D-A32A-7E3B-567F-9948E944ACDE}"/>
                  </a:ext>
                </a:extLst>
              </p14:cNvPr>
              <p14:cNvContentPartPr/>
              <p14:nvPr/>
            </p14:nvContentPartPr>
            <p14:xfrm>
              <a:off x="6977050" y="2126833"/>
              <a:ext cx="457920" cy="43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D4106D-A32A-7E3B-567F-9948E944ACD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3050" y="2018833"/>
                <a:ext cx="565560" cy="653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B4C9D9A-5D21-3096-3C8F-891BA37450E1}"/>
              </a:ext>
            </a:extLst>
          </p:cNvPr>
          <p:cNvSpPr txBox="1"/>
          <p:nvPr/>
        </p:nvSpPr>
        <p:spPr>
          <a:xfrm>
            <a:off x="656645" y="6281530"/>
            <a:ext cx="172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Solved, if we exclude TIA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8CBDA-8148-CA6F-B791-94D7F9EC65F1}"/>
              </a:ext>
            </a:extLst>
          </p:cNvPr>
          <p:cNvSpPr txBox="1"/>
          <p:nvPr/>
        </p:nvSpPr>
        <p:spPr>
          <a:xfrm>
            <a:off x="4443735" y="6220945"/>
            <a:ext cx="172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1167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AF6E-CC0E-0270-6A07-8280FD3C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2325"/>
            <a:ext cx="7729728" cy="1188720"/>
          </a:xfrm>
        </p:spPr>
        <p:txBody>
          <a:bodyPr/>
          <a:lstStyle/>
          <a:p>
            <a:r>
              <a:rPr lang="en-US" dirty="0"/>
              <a:t>Renal replacement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70DF7-C61B-4421-F6C1-AEE103E3B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818" y="1572569"/>
            <a:ext cx="7729728" cy="3101983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renalrep.data</a:t>
            </a:r>
            <a:r>
              <a:rPr lang="en-US" dirty="0"/>
              <a:t>; total 24 = coral reported data </a:t>
            </a:r>
          </a:p>
          <a:p>
            <a:r>
              <a:rPr lang="en-US" dirty="0"/>
              <a:t>I replaced the date if RRT </a:t>
            </a:r>
            <a:r>
              <a:rPr lang="en-US" dirty="0" err="1"/>
              <a:t>strptday</a:t>
            </a:r>
            <a:r>
              <a:rPr lang="en-US" dirty="0"/>
              <a:t> missing I used </a:t>
            </a:r>
            <a:r>
              <a:rPr lang="en-US" dirty="0" err="1"/>
              <a:t>ceadjday</a:t>
            </a:r>
            <a:endParaRPr lang="en-US" dirty="0"/>
          </a:p>
          <a:p>
            <a:r>
              <a:rPr lang="en-US" dirty="0"/>
              <a:t>Ensured no duplicates </a:t>
            </a:r>
          </a:p>
          <a:p>
            <a:r>
              <a:rPr lang="en-US" dirty="0"/>
              <a:t> 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2923-681A-27B3-BA65-40481F27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9" y="0"/>
            <a:ext cx="178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58564-02FA-FB6C-5DF7-E9F98868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54" y="3069889"/>
            <a:ext cx="7677150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33661-2950-326A-6249-2E2CA8C36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01" y="2858365"/>
            <a:ext cx="6525669" cy="1832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E6D55F-6036-1BFD-21C3-52B0A90895B6}"/>
                  </a:ext>
                </a:extLst>
              </p14:cNvPr>
              <p14:cNvContentPartPr/>
              <p14:nvPr/>
            </p14:nvContentPartPr>
            <p14:xfrm>
              <a:off x="3633574" y="4293579"/>
              <a:ext cx="947160" cy="32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E6D55F-6036-1BFD-21C3-52B0A90895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9574" y="4185939"/>
                <a:ext cx="10548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678BC2-14E9-B68E-7E43-F4324E547C59}"/>
                  </a:ext>
                </a:extLst>
              </p14:cNvPr>
              <p14:cNvContentPartPr/>
              <p14:nvPr/>
            </p14:nvContentPartPr>
            <p14:xfrm>
              <a:off x="9199534" y="4451979"/>
              <a:ext cx="1270080" cy="64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678BC2-14E9-B68E-7E43-F4324E547C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5894" y="4343979"/>
                <a:ext cx="137772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98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32D1-C01D-8610-4674-464B6C6E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19" y="193416"/>
            <a:ext cx="7729728" cy="1188720"/>
          </a:xfrm>
        </p:spPr>
        <p:txBody>
          <a:bodyPr/>
          <a:lstStyle/>
          <a:p>
            <a:r>
              <a:rPr lang="en-US" dirty="0"/>
              <a:t>Secondary endpoint- stroke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405D-817B-5F42-8F65-A140AE5B9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719" y="4482291"/>
            <a:ext cx="4885281" cy="898497"/>
          </a:xfrm>
        </p:spPr>
        <p:txBody>
          <a:bodyPr>
            <a:normAutofit/>
          </a:bodyPr>
          <a:lstStyle/>
          <a:p>
            <a:r>
              <a:rPr lang="en-US" dirty="0"/>
              <a:t>If I filtered only the ones who presented with Stroke as the 1</a:t>
            </a:r>
            <a:r>
              <a:rPr lang="en-US" baseline="30000" dirty="0"/>
              <a:t>st</a:t>
            </a:r>
            <a:r>
              <a:rPr lang="en-US" dirty="0"/>
              <a:t> event these are the numbers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BCC09-4EEC-2365-C9EB-E988FB96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9" y="1382136"/>
            <a:ext cx="7697274" cy="30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87E7FB-0DEE-0962-5617-48E1CFA88A82}"/>
              </a:ext>
            </a:extLst>
          </p:cNvPr>
          <p:cNvSpPr txBox="1"/>
          <p:nvPr/>
        </p:nvSpPr>
        <p:spPr>
          <a:xfrm>
            <a:off x="5200848" y="4712835"/>
            <a:ext cx="625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calculate subjects who had Stroke (regardless of whether it is the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primary composite event, the numbers are identical to CORAL. Note that this calculation is without TIA</a:t>
            </a:r>
          </a:p>
          <a:p>
            <a:r>
              <a:rPr lang="en-US" dirty="0"/>
              <a:t>- Also updated the missing day with </a:t>
            </a:r>
            <a:r>
              <a:rPr lang="en-US" dirty="0" err="1"/>
              <a:t>cecadjday</a:t>
            </a:r>
            <a:endParaRPr lang="en-MY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CEB70-68F7-CEBA-AB56-8CF865300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22" y="2504688"/>
            <a:ext cx="7677150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471925-AF70-17F7-F6E4-CAE76D96F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91" y="5304604"/>
            <a:ext cx="4516231" cy="1268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13D346-D391-5423-508D-AD227CF38F20}"/>
                  </a:ext>
                </a:extLst>
              </p14:cNvPr>
              <p14:cNvContentPartPr/>
              <p14:nvPr/>
            </p14:nvContentPartPr>
            <p14:xfrm>
              <a:off x="7002282" y="3425901"/>
              <a:ext cx="107640" cy="20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13D346-D391-5423-508D-AD227CF38F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8282" y="3317901"/>
                <a:ext cx="21528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7A244A-653F-39D9-A41E-65FC0A49EB14}"/>
                  </a:ext>
                </a:extLst>
              </p14:cNvPr>
              <p14:cNvContentPartPr/>
              <p14:nvPr/>
            </p14:nvContentPartPr>
            <p14:xfrm>
              <a:off x="2910162" y="5891541"/>
              <a:ext cx="84240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7A244A-653F-39D9-A41E-65FC0A49EB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56162" y="5783541"/>
                <a:ext cx="950040" cy="2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447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17DC-BC0A-29A4-1791-5CF6A4C0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endpoint - HF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0640-8D7B-0CE3-3FE2-79BFAA0C2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59749"/>
            <a:ext cx="7729728" cy="3101983"/>
          </a:xfrm>
        </p:spPr>
        <p:txBody>
          <a:bodyPr/>
          <a:lstStyle/>
          <a:p>
            <a:r>
              <a:rPr lang="en-US" dirty="0"/>
              <a:t>Screened through patients who were admitted or had new HF but did not meet criteria</a:t>
            </a:r>
          </a:p>
          <a:p>
            <a:r>
              <a:rPr lang="en-US" dirty="0"/>
              <a:t>CHFHOSP2 is a subset of CHFHOSP1</a:t>
            </a:r>
          </a:p>
          <a:p>
            <a:endParaRPr lang="en-US" dirty="0"/>
          </a:p>
          <a:p>
            <a:endParaRPr lang="en-MY" dirty="0"/>
          </a:p>
          <a:p>
            <a:r>
              <a:rPr lang="en-MY" dirty="0"/>
              <a:t>For duplicates, I only kept the 1</a:t>
            </a:r>
            <a:r>
              <a:rPr lang="en-MY" baseline="30000" dirty="0"/>
              <a:t>st</a:t>
            </a:r>
            <a:r>
              <a:rPr lang="en-MY" dirty="0"/>
              <a:t> occurrence of HF (the earliest one), removed subsequent hospitalizations for the same patient and now it is identical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63FCD-5D85-5892-1F9B-08ED6CB9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26" y="3501291"/>
            <a:ext cx="3200847" cy="77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9CAF8-F855-10DE-2561-A2282F88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26" y="5025307"/>
            <a:ext cx="7677150" cy="1466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C0CE23-1177-DA02-9E48-A624642059D5}"/>
                  </a:ext>
                </a:extLst>
              </p14:cNvPr>
              <p14:cNvContentPartPr/>
              <p14:nvPr/>
            </p14:nvContentPartPr>
            <p14:xfrm>
              <a:off x="4452214" y="5844099"/>
              <a:ext cx="169560" cy="281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C0CE23-1177-DA02-9E48-A624642059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98214" y="5736099"/>
                <a:ext cx="277200" cy="497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57E9F5-6BFE-5088-2DEC-7BD73EBE2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473" y="4849924"/>
            <a:ext cx="6233713" cy="1750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9E4B0D6-1D2A-BD71-4642-AB623BC473D7}"/>
                  </a:ext>
                </a:extLst>
              </p14:cNvPr>
              <p14:cNvContentPartPr/>
              <p14:nvPr/>
            </p14:nvContentPartPr>
            <p14:xfrm>
              <a:off x="9050134" y="5945979"/>
              <a:ext cx="1137600" cy="16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9E4B0D6-1D2A-BD71-4642-AB623BC473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6134" y="5837979"/>
                <a:ext cx="1245240" cy="38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634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EECE-0DA6-A288-E145-AAA16C23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087" y="1455088"/>
            <a:ext cx="4233274" cy="1048181"/>
          </a:xfrm>
        </p:spPr>
        <p:txBody>
          <a:bodyPr>
            <a:normAutofit fontScale="90000"/>
          </a:bodyPr>
          <a:lstStyle/>
          <a:p>
            <a:r>
              <a:rPr lang="en-US" dirty="0"/>
              <a:t>We got exactly 472 &amp; 459 in each arm 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E1AA3-BD31-04D0-80F5-3E16FAD3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562"/>
            <a:ext cx="657135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EFC8B-C5CE-8F7D-3463-FB4332FD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035" y="2785938"/>
            <a:ext cx="76771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41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C4C3-68EE-5987-6FF9-2A7E3475F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13" y="64606"/>
            <a:ext cx="7729728" cy="1188720"/>
          </a:xfrm>
        </p:spPr>
        <p:txBody>
          <a:bodyPr/>
          <a:lstStyle/>
          <a:p>
            <a:r>
              <a:rPr lang="en-US" dirty="0"/>
              <a:t>Death from any cause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11F8-08FF-50A1-5C58-5510CBE36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3" y="1253326"/>
            <a:ext cx="10109288" cy="3101983"/>
          </a:xfrm>
        </p:spPr>
        <p:txBody>
          <a:bodyPr/>
          <a:lstStyle/>
          <a:p>
            <a:r>
              <a:rPr lang="en-US" dirty="0"/>
              <a:t>Fit total 63+76</a:t>
            </a:r>
          </a:p>
          <a:p>
            <a:r>
              <a:rPr lang="en-US" dirty="0"/>
              <a:t>But cv death is less; no death in the mi/stroke dataset. None of them is duplicate; make sense </a:t>
            </a:r>
            <a:r>
              <a:rPr lang="en-US" dirty="0" err="1"/>
              <a:t>cz</a:t>
            </a:r>
            <a:r>
              <a:rPr lang="en-US" dirty="0"/>
              <a:t> death x1. none missing </a:t>
            </a:r>
            <a:r>
              <a:rPr lang="en-US" dirty="0" err="1"/>
              <a:t>strtday</a:t>
            </a:r>
            <a:endParaRPr lang="en-US" dirty="0"/>
          </a:p>
          <a:p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62FC3-651C-41D8-F029-D153BC20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3" y="5078691"/>
            <a:ext cx="5511248" cy="154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93F65-E142-5342-D43F-92416B61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8" y="2189902"/>
            <a:ext cx="7677150" cy="1628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A9A44-5435-FA84-9CF2-E92E1BDF7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18987"/>
            <a:ext cx="7677150" cy="1466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EDAFEF-AD62-993B-7D90-D67F133EC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22" y="2472938"/>
            <a:ext cx="7677150" cy="1466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C6BBCA-23C2-6B47-3AD8-DE05A595E4D1}"/>
                  </a:ext>
                </a:extLst>
              </p14:cNvPr>
              <p14:cNvContentPartPr/>
              <p14:nvPr/>
            </p14:nvContentPartPr>
            <p14:xfrm>
              <a:off x="2503362" y="3140421"/>
              <a:ext cx="170640" cy="335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C6BBCA-23C2-6B47-3AD8-DE05A595E4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9362" y="3032781"/>
                <a:ext cx="2782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082B74-332B-B408-25E5-431C190AB3B6}"/>
                  </a:ext>
                </a:extLst>
              </p14:cNvPr>
              <p14:cNvContentPartPr/>
              <p14:nvPr/>
            </p14:nvContentPartPr>
            <p14:xfrm>
              <a:off x="3370962" y="5295381"/>
              <a:ext cx="1025280" cy="33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082B74-332B-B408-25E5-431C190AB3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7322" y="5187381"/>
                <a:ext cx="11329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89E6DE-BDBE-236D-4C26-9C91C18EA6A5}"/>
                  </a:ext>
                </a:extLst>
              </p14:cNvPr>
              <p14:cNvContentPartPr/>
              <p14:nvPr/>
            </p14:nvContentPartPr>
            <p14:xfrm>
              <a:off x="6137202" y="3275781"/>
              <a:ext cx="178920" cy="31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89E6DE-BDBE-236D-4C26-9C91C18EA6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83202" y="3168141"/>
                <a:ext cx="28656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F9B67D-9891-EABB-71CE-3760FA54CC9F}"/>
                  </a:ext>
                </a:extLst>
              </p14:cNvPr>
              <p14:cNvContentPartPr/>
              <p14:nvPr/>
            </p14:nvContentPartPr>
            <p14:xfrm>
              <a:off x="3315522" y="5660421"/>
              <a:ext cx="993960" cy="25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F9B67D-9891-EABB-71CE-3760FA54CC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1882" y="5552781"/>
                <a:ext cx="11016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B12F3F-CEFF-CE88-3579-4A0D9F9D7CD0}"/>
                  </a:ext>
                </a:extLst>
              </p14:cNvPr>
              <p14:cNvContentPartPr/>
              <p14:nvPr/>
            </p14:nvContentPartPr>
            <p14:xfrm>
              <a:off x="8133402" y="5891901"/>
              <a:ext cx="272520" cy="446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B12F3F-CEFF-CE88-3579-4A0D9F9D7C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15402" y="5873901"/>
                <a:ext cx="30816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ECDAABE-0342-6DA2-2DBE-DA1DCB629439}"/>
              </a:ext>
            </a:extLst>
          </p:cNvPr>
          <p:cNvGrpSpPr/>
          <p:nvPr/>
        </p:nvGrpSpPr>
        <p:grpSpPr>
          <a:xfrm>
            <a:off x="9374682" y="5874261"/>
            <a:ext cx="199440" cy="518760"/>
            <a:chOff x="9374682" y="5874261"/>
            <a:chExt cx="199440" cy="518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8B207C-9131-0D65-1877-4463F6A46650}"/>
                    </a:ext>
                  </a:extLst>
                </p14:cNvPr>
                <p14:cNvContentPartPr/>
                <p14:nvPr/>
              </p14:nvContentPartPr>
              <p14:xfrm>
                <a:off x="9374682" y="5874261"/>
                <a:ext cx="199440" cy="36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8B207C-9131-0D65-1877-4463F6A466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56682" y="5856261"/>
                  <a:ext cx="2350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729634-D4EE-AD59-E2D6-4E7023C16641}"/>
                    </a:ext>
                  </a:extLst>
                </p14:cNvPr>
                <p14:cNvContentPartPr/>
                <p14:nvPr/>
              </p14:nvContentPartPr>
              <p14:xfrm>
                <a:off x="9449922" y="6330741"/>
                <a:ext cx="68040" cy="62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729634-D4EE-AD59-E2D6-4E7023C166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31922" y="6313101"/>
                  <a:ext cx="103680" cy="9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34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8F7507-4BA2-73C4-CB97-7E6E06A8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98" y="1547279"/>
            <a:ext cx="7621064" cy="218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B5407-0BC9-C969-0488-C2339039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98" y="217270"/>
            <a:ext cx="7729728" cy="1188720"/>
          </a:xfrm>
        </p:spPr>
        <p:txBody>
          <a:bodyPr/>
          <a:lstStyle/>
          <a:p>
            <a:r>
              <a:rPr lang="en-US" dirty="0"/>
              <a:t>Unknown death looks like added into the cv death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0D61-4FD8-5943-74E9-32CC910A3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404" y="2252812"/>
            <a:ext cx="3758847" cy="770462"/>
          </a:xfrm>
        </p:spPr>
        <p:txBody>
          <a:bodyPr/>
          <a:lstStyle/>
          <a:p>
            <a:r>
              <a:rPr lang="en-US" dirty="0"/>
              <a:t>Without unknown death, 75 patients had CV events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E6643-99F6-794B-D831-3DF78012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1" y="3728807"/>
            <a:ext cx="3915321" cy="1276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6FB08-18C1-CF8A-E739-4CD912DC8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206" y="4535929"/>
            <a:ext cx="76771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DD0F-25BE-73F0-8CBA-BCE696F0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inconsistencies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F2C4-94C1-8D99-C2AB-D84CC7332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684" y="3854593"/>
            <a:ext cx="7729728" cy="3101983"/>
          </a:xfrm>
        </p:spPr>
        <p:txBody>
          <a:bodyPr/>
          <a:lstStyle/>
          <a:p>
            <a:r>
              <a:rPr lang="en-US" dirty="0" err="1"/>
              <a:t>Subid</a:t>
            </a:r>
            <a:r>
              <a:rPr lang="en-US" dirty="0"/>
              <a:t> 345 </a:t>
            </a:r>
            <a:r>
              <a:rPr lang="en-US" dirty="0" err="1"/>
              <a:t>deathday</a:t>
            </a:r>
            <a:r>
              <a:rPr lang="en-US" dirty="0"/>
              <a:t> from death registry is 1345 but </a:t>
            </a:r>
            <a:r>
              <a:rPr lang="en-US" dirty="0" err="1"/>
              <a:t>Cvdeath</a:t>
            </a:r>
            <a:r>
              <a:rPr lang="en-US" dirty="0"/>
              <a:t> day is 1194</a:t>
            </a:r>
          </a:p>
          <a:p>
            <a:r>
              <a:rPr lang="en-US" dirty="0"/>
              <a:t>Or else the rest of the </a:t>
            </a:r>
            <a:r>
              <a:rPr lang="en-US" dirty="0" err="1"/>
              <a:t>deathdayfrom</a:t>
            </a:r>
            <a:r>
              <a:rPr lang="en-US" dirty="0"/>
              <a:t> death registry == CV death day </a:t>
            </a:r>
          </a:p>
          <a:p>
            <a:endParaRPr lang="en-US" dirty="0"/>
          </a:p>
          <a:p>
            <a:r>
              <a:rPr lang="en-US" dirty="0" err="1"/>
              <a:t>Termday</a:t>
            </a:r>
            <a:r>
              <a:rPr lang="en-US" dirty="0"/>
              <a:t> vs death registry day, which one to use?</a:t>
            </a:r>
          </a:p>
          <a:p>
            <a:r>
              <a:rPr lang="en-US" dirty="0"/>
              <a:t>If no events but die of unknown cause; should they be counted as </a:t>
            </a:r>
            <a:r>
              <a:rPr lang="en-US" dirty="0" err="1"/>
              <a:t>firstevent</a:t>
            </a:r>
            <a:r>
              <a:rPr lang="en-US" dirty="0"/>
              <a:t>? (SUBID 419, 361, 199, 395, 839) </a:t>
            </a:r>
          </a:p>
          <a:p>
            <a:r>
              <a:rPr lang="en-US" dirty="0"/>
              <a:t>SUBID 894 </a:t>
            </a:r>
            <a:r>
              <a:rPr lang="en-US" dirty="0" err="1"/>
              <a:t>deathregistry</a:t>
            </a:r>
            <a:r>
              <a:rPr lang="en-US" dirty="0"/>
              <a:t> date =/= unknown cause death 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A1026-DB8F-1410-CF40-406023A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5" y="1994373"/>
            <a:ext cx="10802858" cy="1724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6F5442-5879-0FBD-2ED1-35FC2836FB84}"/>
                  </a:ext>
                </a:extLst>
              </p14:cNvPr>
              <p14:cNvContentPartPr/>
              <p14:nvPr/>
            </p14:nvContentPartPr>
            <p14:xfrm>
              <a:off x="1717654" y="3076779"/>
              <a:ext cx="470520" cy="20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6F5442-5879-0FBD-2ED1-35FC2836FB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0014" y="3058779"/>
                <a:ext cx="5061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86D331F-2146-0F98-0364-A331408437A0}"/>
                  </a:ext>
                </a:extLst>
              </p14:cNvPr>
              <p14:cNvContentPartPr/>
              <p14:nvPr/>
            </p14:nvContentPartPr>
            <p14:xfrm>
              <a:off x="3919054" y="3092619"/>
              <a:ext cx="486360" cy="24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86D331F-2146-0F98-0364-A331408437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1054" y="3074979"/>
                <a:ext cx="5220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6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7706-D302-BC2C-B67A-19939C1B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05" y="337765"/>
            <a:ext cx="7729728" cy="1188720"/>
          </a:xfrm>
        </p:spPr>
        <p:txBody>
          <a:bodyPr/>
          <a:lstStyle/>
          <a:p>
            <a:r>
              <a:rPr lang="en-US" dirty="0"/>
              <a:t>Primary end point differs by points…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C83D3-6FE2-15FA-F11D-A7C54FB00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833" y="4500113"/>
            <a:ext cx="7677150" cy="1952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BF311-0246-80B8-DC63-3670869B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81" y="4338189"/>
            <a:ext cx="7677150" cy="22764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97DF14-0FF8-E096-F318-D07F48A26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041" y="1648812"/>
            <a:ext cx="2987643" cy="42033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passed on the min day among the RRT, renal insufficiency, MI day </a:t>
            </a:r>
            <a:r>
              <a:rPr lang="en-US" dirty="0" err="1"/>
              <a:t>ofr</a:t>
            </a:r>
            <a:r>
              <a:rPr lang="en-US" dirty="0"/>
              <a:t> each subject and chose the min day and replaced it as string function</a:t>
            </a:r>
          </a:p>
          <a:p>
            <a:r>
              <a:rPr lang="en-US" dirty="0"/>
              <a:t>For dataset with multiple recurrence events like MI HF and AKI I did filter through the duplicates and select only the first event for each subject</a:t>
            </a:r>
          </a:p>
          <a:p>
            <a:r>
              <a:rPr lang="en-US" dirty="0"/>
              <a:t>I manually checked through them as well… not sure why these are inconsistent with the coral ones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290600-6B6E-5444-B53B-E5AAD9615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05" y="1690196"/>
            <a:ext cx="7517019" cy="20972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17D1FD-DE0C-3797-68EA-BF50F9971924}"/>
                  </a:ext>
                </a:extLst>
              </p14:cNvPr>
              <p14:cNvContentPartPr/>
              <p14:nvPr/>
            </p14:nvContentPartPr>
            <p14:xfrm>
              <a:off x="2115094" y="5048859"/>
              <a:ext cx="19800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17D1FD-DE0C-3797-68EA-BF50F99719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61094" y="4940859"/>
                <a:ext cx="30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9D26F8-B521-8A01-6D13-D1B6520ACAB6}"/>
                  </a:ext>
                </a:extLst>
              </p14:cNvPr>
              <p14:cNvContentPartPr/>
              <p14:nvPr/>
            </p14:nvContentPartPr>
            <p14:xfrm>
              <a:off x="5708974" y="3227619"/>
              <a:ext cx="221760" cy="16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9D26F8-B521-8A01-6D13-D1B6520ACA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5334" y="3119979"/>
                <a:ext cx="3294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095E7F-3BAD-F976-34E4-96B97FBA75F1}"/>
                  </a:ext>
                </a:extLst>
              </p14:cNvPr>
              <p14:cNvContentPartPr/>
              <p14:nvPr/>
            </p14:nvContentPartPr>
            <p14:xfrm>
              <a:off x="5804374" y="5055339"/>
              <a:ext cx="198360" cy="18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095E7F-3BAD-F976-34E4-96B97FBA75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0374" y="4947699"/>
                <a:ext cx="3060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0EF218-5A60-72E2-394D-253D2F7DC4DC}"/>
                  </a:ext>
                </a:extLst>
              </p14:cNvPr>
              <p14:cNvContentPartPr/>
              <p14:nvPr/>
            </p14:nvContentPartPr>
            <p14:xfrm>
              <a:off x="6933334" y="3291699"/>
              <a:ext cx="1746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0EF218-5A60-72E2-394D-253D2F7DC4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79694" y="3183699"/>
                <a:ext cx="282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5B3A2D-5F83-4E43-A8FC-AB701292B800}"/>
                  </a:ext>
                </a:extLst>
              </p14:cNvPr>
              <p14:cNvContentPartPr/>
              <p14:nvPr/>
            </p14:nvContentPartPr>
            <p14:xfrm>
              <a:off x="2115094" y="5231739"/>
              <a:ext cx="230400" cy="8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5B3A2D-5F83-4E43-A8FC-AB701292B8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61094" y="5123739"/>
                <a:ext cx="338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A3ABB7-A9A1-C0D5-78DC-A025F91F24DF}"/>
                  </a:ext>
                </a:extLst>
              </p14:cNvPr>
              <p14:cNvContentPartPr/>
              <p14:nvPr/>
            </p14:nvContentPartPr>
            <p14:xfrm>
              <a:off x="5820214" y="5230299"/>
              <a:ext cx="206280" cy="9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A3ABB7-A9A1-C0D5-78DC-A025F91F24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66214" y="5122659"/>
                <a:ext cx="31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2CAF12-0160-CE0F-D382-53FA39050F24}"/>
                  </a:ext>
                </a:extLst>
              </p14:cNvPr>
              <p14:cNvContentPartPr/>
              <p14:nvPr/>
            </p14:nvContentPartPr>
            <p14:xfrm>
              <a:off x="5724454" y="2091099"/>
              <a:ext cx="214200" cy="32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2CAF12-0160-CE0F-D382-53FA39050F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70814" y="1983099"/>
                <a:ext cx="3218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2A1E0F-E4E3-514C-B5A0-F20678D96770}"/>
                  </a:ext>
                </a:extLst>
              </p14:cNvPr>
              <p14:cNvContentPartPr/>
              <p14:nvPr/>
            </p14:nvContentPartPr>
            <p14:xfrm>
              <a:off x="6877894" y="2106939"/>
              <a:ext cx="25452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2A1E0F-E4E3-514C-B5A0-F20678D967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23894" y="1999299"/>
                <a:ext cx="362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5E55717-97ED-39D7-5484-7A1D38C35539}"/>
                  </a:ext>
                </a:extLst>
              </p14:cNvPr>
              <p14:cNvContentPartPr/>
              <p14:nvPr/>
            </p14:nvContentPartPr>
            <p14:xfrm>
              <a:off x="2122654" y="5334339"/>
              <a:ext cx="160200" cy="7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5E55717-97ED-39D7-5484-7A1D38C3553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87014" y="5262699"/>
                <a:ext cx="231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EFBF21-6446-3D72-4564-7C281755CCE5}"/>
                  </a:ext>
                </a:extLst>
              </p14:cNvPr>
              <p14:cNvContentPartPr/>
              <p14:nvPr/>
            </p14:nvContentPartPr>
            <p14:xfrm>
              <a:off x="5836054" y="5367099"/>
              <a:ext cx="17424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EFBF21-6446-3D72-4564-7C281755CC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0414" y="5295099"/>
                <a:ext cx="24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41B59CD-CC2E-AF0F-1B30-58505B5A3F19}"/>
                  </a:ext>
                </a:extLst>
              </p14:cNvPr>
              <p14:cNvContentPartPr/>
              <p14:nvPr/>
            </p14:nvContentPartPr>
            <p14:xfrm>
              <a:off x="5748574" y="2965539"/>
              <a:ext cx="171360" cy="3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41B59CD-CC2E-AF0F-1B30-58505B5A3F1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12934" y="2893899"/>
                <a:ext cx="243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BEB272D-D941-A4CE-7484-9CA136A3E1FE}"/>
                  </a:ext>
                </a:extLst>
              </p14:cNvPr>
              <p14:cNvContentPartPr/>
              <p14:nvPr/>
            </p14:nvContentPartPr>
            <p14:xfrm>
              <a:off x="6893734" y="2980659"/>
              <a:ext cx="240840" cy="14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BEB272D-D941-A4CE-7484-9CA136A3E1F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57734" y="2909019"/>
                <a:ext cx="312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0189143-A5D7-93C9-F863-B38D6D09D2B8}"/>
                  </a:ext>
                </a:extLst>
              </p14:cNvPr>
              <p14:cNvContentPartPr/>
              <p14:nvPr/>
            </p14:nvContentPartPr>
            <p14:xfrm>
              <a:off x="2130574" y="5510019"/>
              <a:ext cx="198360" cy="40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0189143-A5D7-93C9-F863-B38D6D09D2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94934" y="5438379"/>
                <a:ext cx="2700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FB15B84-FF0B-3B5F-A527-7B97270317D0}"/>
                  </a:ext>
                </a:extLst>
              </p14:cNvPr>
              <p14:cNvContentPartPr/>
              <p14:nvPr/>
            </p14:nvContentPartPr>
            <p14:xfrm>
              <a:off x="5836054" y="5533059"/>
              <a:ext cx="158400" cy="14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FB15B84-FF0B-3B5F-A527-7B97270317D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00414" y="5461419"/>
                <a:ext cx="2300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5362C3E-B1AA-DD93-AFEF-3E1396772032}"/>
                  </a:ext>
                </a:extLst>
              </p14:cNvPr>
              <p14:cNvContentPartPr/>
              <p14:nvPr/>
            </p14:nvContentPartPr>
            <p14:xfrm>
              <a:off x="5708974" y="2711019"/>
              <a:ext cx="198000" cy="16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5362C3E-B1AA-DD93-AFEF-3E13967720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73334" y="2639379"/>
                <a:ext cx="2696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C57B03E-9E51-4416-5B96-32CC2953905F}"/>
                  </a:ext>
                </a:extLst>
              </p14:cNvPr>
              <p14:cNvContentPartPr/>
              <p14:nvPr/>
            </p14:nvContentPartPr>
            <p14:xfrm>
              <a:off x="6830014" y="2670339"/>
              <a:ext cx="288720" cy="70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C57B03E-9E51-4416-5B96-32CC2953905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94014" y="2598699"/>
                <a:ext cx="3603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67C3FAD-D0A2-D66F-4D1C-3FDB13F71C65}"/>
                  </a:ext>
                </a:extLst>
              </p14:cNvPr>
              <p14:cNvContentPartPr/>
              <p14:nvPr/>
            </p14:nvContentPartPr>
            <p14:xfrm>
              <a:off x="2115094" y="5700819"/>
              <a:ext cx="19008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67C3FAD-D0A2-D66F-4D1C-3FDB13F71C6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79094" y="5629179"/>
                <a:ext cx="261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A5565DF-2100-4307-5DB8-7CBBF265B03A}"/>
                  </a:ext>
                </a:extLst>
              </p14:cNvPr>
              <p14:cNvContentPartPr/>
              <p14:nvPr/>
            </p14:nvContentPartPr>
            <p14:xfrm>
              <a:off x="5811934" y="5684619"/>
              <a:ext cx="222840" cy="16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A5565DF-2100-4307-5DB8-7CBBF265B03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76294" y="5612619"/>
                <a:ext cx="2944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9A2050-81CC-EBE1-71EC-22445B056C6F}"/>
                  </a:ext>
                </a:extLst>
              </p14:cNvPr>
              <p14:cNvContentPartPr/>
              <p14:nvPr/>
            </p14:nvContentPartPr>
            <p14:xfrm>
              <a:off x="5708974" y="3585819"/>
              <a:ext cx="28008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9A2050-81CC-EBE1-71EC-22445B056C6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73334" y="3514179"/>
                <a:ext cx="3517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3BA282-95AA-3F5D-5C17-DDED74BF5547}"/>
                  </a:ext>
                </a:extLst>
              </p14:cNvPr>
              <p14:cNvContentPartPr/>
              <p14:nvPr/>
            </p14:nvContentPartPr>
            <p14:xfrm>
              <a:off x="6853774" y="3561699"/>
              <a:ext cx="269640" cy="9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3BA282-95AA-3F5D-5C17-DDED74BF554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17774" y="3490059"/>
                <a:ext cx="341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CD3BD76-A391-0AE1-B9AE-F581CBA7E6C6}"/>
                  </a:ext>
                </a:extLst>
              </p14:cNvPr>
              <p14:cNvContentPartPr/>
              <p14:nvPr/>
            </p14:nvContentPartPr>
            <p14:xfrm>
              <a:off x="2106814" y="6026979"/>
              <a:ext cx="230040" cy="48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CD3BD76-A391-0AE1-B9AE-F581CBA7E6C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71174" y="5955339"/>
                <a:ext cx="3016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2A5FA8D-3A15-F52E-059A-72D506DB65D8}"/>
                  </a:ext>
                </a:extLst>
              </p14:cNvPr>
              <p14:cNvContentPartPr/>
              <p14:nvPr/>
            </p14:nvContentPartPr>
            <p14:xfrm>
              <a:off x="5788174" y="6011139"/>
              <a:ext cx="246240" cy="39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2A5FA8D-3A15-F52E-059A-72D506DB65D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52534" y="5939139"/>
                <a:ext cx="3178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55FF6D0-9822-D1AF-7AFE-F81C0471C208}"/>
                  </a:ext>
                </a:extLst>
              </p14:cNvPr>
              <p14:cNvContentPartPr/>
              <p14:nvPr/>
            </p14:nvContentPartPr>
            <p14:xfrm>
              <a:off x="5732734" y="2370099"/>
              <a:ext cx="193320" cy="23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55FF6D0-9822-D1AF-7AFE-F81C0471C20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97094" y="2298459"/>
                <a:ext cx="2649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B348F64-C355-5410-22B7-2642B674B7DC}"/>
                  </a:ext>
                </a:extLst>
              </p14:cNvPr>
              <p14:cNvContentPartPr/>
              <p14:nvPr/>
            </p14:nvContentPartPr>
            <p14:xfrm>
              <a:off x="6893734" y="2345259"/>
              <a:ext cx="236160" cy="27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B348F64-C355-5410-22B7-2642B674B7D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857734" y="2273619"/>
                <a:ext cx="3078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C0E9B2-4396-C7AD-F8B6-C6EEB77CC01A}"/>
                  </a:ext>
                </a:extLst>
              </p14:cNvPr>
              <p14:cNvContentPartPr/>
              <p14:nvPr/>
            </p14:nvContentPartPr>
            <p14:xfrm>
              <a:off x="9676534" y="2631819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C0E9B2-4396-C7AD-F8B6-C6EEB77CC01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640894" y="255981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22C8457-1B60-0177-013F-AD3F40BFD746}"/>
                  </a:ext>
                </a:extLst>
              </p14:cNvPr>
              <p14:cNvContentPartPr/>
              <p14:nvPr/>
            </p14:nvContentPartPr>
            <p14:xfrm>
              <a:off x="10415974" y="3299619"/>
              <a:ext cx="828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22C8457-1B60-0177-013F-AD3F40BFD74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379974" y="3227619"/>
                <a:ext cx="79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79D959F-B370-DCFC-D6CE-0AA524DDEA3D}"/>
                  </a:ext>
                </a:extLst>
              </p14:cNvPr>
              <p14:cNvContentPartPr/>
              <p14:nvPr/>
            </p14:nvContentPartPr>
            <p14:xfrm>
              <a:off x="10018534" y="3283779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79D959F-B370-DCFC-D6CE-0AA524DDEA3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82894" y="3212139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EB5C3A-41FC-33CB-E156-4E7D5232AE83}"/>
                  </a:ext>
                </a:extLst>
              </p14:cNvPr>
              <p14:cNvContentPartPr/>
              <p14:nvPr/>
            </p14:nvContentPartPr>
            <p14:xfrm>
              <a:off x="6765574" y="2583579"/>
              <a:ext cx="828360" cy="207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EB5C3A-41FC-33CB-E156-4E7D5232AE8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47574" y="2565579"/>
                <a:ext cx="864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D195AE8-AF67-783E-DA01-C3B5C2213833}"/>
                  </a:ext>
                </a:extLst>
              </p14:cNvPr>
              <p14:cNvContentPartPr/>
              <p14:nvPr/>
            </p14:nvContentPartPr>
            <p14:xfrm>
              <a:off x="5589094" y="3450459"/>
              <a:ext cx="811440" cy="256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D195AE8-AF67-783E-DA01-C3B5C22138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71454" y="3432459"/>
                <a:ext cx="8470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415FA6-A6DC-4587-09DD-A68AFC9A5B3D}"/>
                  </a:ext>
                </a:extLst>
              </p14:cNvPr>
              <p14:cNvContentPartPr/>
              <p14:nvPr/>
            </p14:nvContentPartPr>
            <p14:xfrm>
              <a:off x="6813814" y="2257419"/>
              <a:ext cx="725040" cy="247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415FA6-A6DC-4587-09DD-A68AFC9A5B3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95814" y="2239779"/>
                <a:ext cx="760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A6CEEC6-D50C-5574-90DB-A60FABB42D16}"/>
                  </a:ext>
                </a:extLst>
              </p14:cNvPr>
              <p14:cNvContentPartPr/>
              <p14:nvPr/>
            </p14:nvContentPartPr>
            <p14:xfrm>
              <a:off x="6845494" y="1971579"/>
              <a:ext cx="732600" cy="279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A6CEEC6-D50C-5574-90DB-A60FABB42D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7854" y="1953579"/>
                <a:ext cx="7682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2E638FD-2885-C18F-EEB8-02116AC8FD62}"/>
                  </a:ext>
                </a:extLst>
              </p14:cNvPr>
              <p14:cNvContentPartPr/>
              <p14:nvPr/>
            </p14:nvContentPartPr>
            <p14:xfrm>
              <a:off x="6749374" y="2846019"/>
              <a:ext cx="884880" cy="303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2E638FD-2885-C18F-EEB8-02116AC8FD6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31734" y="2828019"/>
                <a:ext cx="920520" cy="33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907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32C3-CF06-E9FE-9D47-36EABEE29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049" y="523613"/>
            <a:ext cx="7729728" cy="1188720"/>
          </a:xfrm>
        </p:spPr>
        <p:txBody>
          <a:bodyPr/>
          <a:lstStyle/>
          <a:p>
            <a:r>
              <a:rPr lang="en-US" dirty="0"/>
              <a:t>I used </a:t>
            </a:r>
            <a:r>
              <a:rPr lang="en-US" dirty="0" err="1"/>
              <a:t>termday</a:t>
            </a:r>
            <a:r>
              <a:rPr lang="en-US" dirty="0"/>
              <a:t> for calculation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19B-A882-3A40-E721-4D5E82A71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5049" y="1938329"/>
            <a:ext cx="7729728" cy="3101983"/>
          </a:xfrm>
        </p:spPr>
        <p:txBody>
          <a:bodyPr/>
          <a:lstStyle/>
          <a:p>
            <a:r>
              <a:rPr lang="en-US" dirty="0"/>
              <a:t>Dataset </a:t>
            </a:r>
            <a:r>
              <a:rPr lang="en-US" dirty="0" err="1"/>
              <a:t>contcompl</a:t>
            </a:r>
            <a:r>
              <a:rPr lang="en-US" dirty="0"/>
              <a:t> seems like is the last set of follow up data after 5 </a:t>
            </a:r>
            <a:r>
              <a:rPr lang="en-US" dirty="0" err="1"/>
              <a:t>yr</a:t>
            </a:r>
            <a:r>
              <a:rPr lang="en-US" dirty="0"/>
              <a:t>, the </a:t>
            </a:r>
            <a:r>
              <a:rPr lang="en-US" dirty="0" err="1"/>
              <a:t>fuday</a:t>
            </a:r>
            <a:r>
              <a:rPr lang="en-US" dirty="0"/>
              <a:t> = follow up day is nearly identical to term day in the </a:t>
            </a:r>
            <a:r>
              <a:rPr lang="en-US" dirty="0" err="1"/>
              <a:t>exit.dataset</a:t>
            </a:r>
            <a:endParaRPr lang="en-US" dirty="0"/>
          </a:p>
          <a:p>
            <a:pPr lvl="8"/>
            <a:r>
              <a:rPr lang="en-US" dirty="0"/>
              <a:t>LOST is lost to follow up but </a:t>
            </a:r>
            <a:r>
              <a:rPr lang="en-US" dirty="0" err="1"/>
              <a:t>termday</a:t>
            </a:r>
            <a:r>
              <a:rPr lang="en-US" dirty="0"/>
              <a:t> has the dates as well 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09941-0365-528E-2C66-5E39B222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093057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159AECC-ABD3-B5F4-98E6-42FEF247AF4E}"/>
              </a:ext>
            </a:extLst>
          </p:cNvPr>
          <p:cNvGrpSpPr/>
          <p:nvPr/>
        </p:nvGrpSpPr>
        <p:grpSpPr>
          <a:xfrm>
            <a:off x="1301134" y="1105059"/>
            <a:ext cx="598680" cy="552240"/>
            <a:chOff x="1301134" y="1105059"/>
            <a:chExt cx="59868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2C9209-E238-F08E-DF57-F5FCA0F680F8}"/>
                    </a:ext>
                  </a:extLst>
                </p14:cNvPr>
                <p14:cNvContentPartPr/>
                <p14:nvPr/>
              </p14:nvContentPartPr>
              <p14:xfrm>
                <a:off x="1311574" y="1105059"/>
                <a:ext cx="588240" cy="272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2C9209-E238-F08E-DF57-F5FCA0F680F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2934" y="1096419"/>
                  <a:ext cx="6058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6922AD-C2DF-DC23-86B5-B629D3FC6513}"/>
                    </a:ext>
                  </a:extLst>
                </p14:cNvPr>
                <p14:cNvContentPartPr/>
                <p14:nvPr/>
              </p14:nvContentPartPr>
              <p14:xfrm>
                <a:off x="1301134" y="1335459"/>
                <a:ext cx="447480" cy="199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6922AD-C2DF-DC23-86B5-B629D3FC651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92134" y="1326819"/>
                  <a:ext cx="4651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834BE0-50AC-5AB7-22CB-EE3D16D5E67D}"/>
                    </a:ext>
                  </a:extLst>
                </p14:cNvPr>
                <p14:cNvContentPartPr/>
                <p14:nvPr/>
              </p14:nvContentPartPr>
              <p14:xfrm>
                <a:off x="1319854" y="1622019"/>
                <a:ext cx="474120" cy="35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834BE0-50AC-5AB7-22CB-EE3D16D5E6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10854" y="1613019"/>
                  <a:ext cx="491760" cy="5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7B7E6E-CF9F-7E0B-865B-BE276E386074}"/>
                  </a:ext>
                </a:extLst>
              </p14:cNvPr>
              <p14:cNvContentPartPr/>
              <p14:nvPr/>
            </p14:nvContentPartPr>
            <p14:xfrm>
              <a:off x="1359454" y="1830099"/>
              <a:ext cx="42228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7B7E6E-CF9F-7E0B-865B-BE276E3860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0814" y="1821099"/>
                <a:ext cx="4399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A97BE3-6AA2-E22F-6AAC-1E08D0D5A2E2}"/>
                  </a:ext>
                </a:extLst>
              </p14:cNvPr>
              <p14:cNvContentPartPr/>
              <p14:nvPr/>
            </p14:nvContentPartPr>
            <p14:xfrm>
              <a:off x="1391494" y="2081379"/>
              <a:ext cx="620280" cy="12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A97BE3-6AA2-E22F-6AAC-1E08D0D5A2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2494" y="2072379"/>
                <a:ext cx="637920" cy="13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9A9019B-EEDC-1D2A-5F4A-F0342F5A3B2D}"/>
              </a:ext>
            </a:extLst>
          </p:cNvPr>
          <p:cNvGrpSpPr/>
          <p:nvPr/>
        </p:nvGrpSpPr>
        <p:grpSpPr>
          <a:xfrm>
            <a:off x="1327774" y="2385939"/>
            <a:ext cx="849960" cy="1225800"/>
            <a:chOff x="1327774" y="2385939"/>
            <a:chExt cx="849960" cy="122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4BB4447-7F89-44F5-3746-96278FAFD331}"/>
                    </a:ext>
                  </a:extLst>
                </p14:cNvPr>
                <p14:cNvContentPartPr/>
                <p14:nvPr/>
              </p14:nvContentPartPr>
              <p14:xfrm>
                <a:off x="1327774" y="2385939"/>
                <a:ext cx="803160" cy="9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4BB4447-7F89-44F5-3746-96278FAFD3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18774" y="2376939"/>
                  <a:ext cx="820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2A78EE-7945-68FE-A8E1-F41426FA2DA1}"/>
                    </a:ext>
                  </a:extLst>
                </p14:cNvPr>
                <p14:cNvContentPartPr/>
                <p14:nvPr/>
              </p14:nvContentPartPr>
              <p14:xfrm>
                <a:off x="1431094" y="2512299"/>
                <a:ext cx="746640" cy="22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2A78EE-7945-68FE-A8E1-F41426FA2D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2094" y="2503299"/>
                  <a:ext cx="764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D0F11F-B0B1-BEA8-6CDF-CCB012B362F3}"/>
                    </a:ext>
                  </a:extLst>
                </p14:cNvPr>
                <p14:cNvContentPartPr/>
                <p14:nvPr/>
              </p14:nvContentPartPr>
              <p14:xfrm>
                <a:off x="1375294" y="2678979"/>
                <a:ext cx="746640" cy="36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D0F11F-B0B1-BEA8-6CDF-CCB012B362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66654" y="2670339"/>
                  <a:ext cx="7642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4B29FE-4E9D-CDF8-4E63-FFD373CEEC35}"/>
                    </a:ext>
                  </a:extLst>
                </p14:cNvPr>
                <p14:cNvContentPartPr/>
                <p14:nvPr/>
              </p14:nvContentPartPr>
              <p14:xfrm>
                <a:off x="1407334" y="2792019"/>
                <a:ext cx="676440" cy="540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4B29FE-4E9D-CDF8-4E63-FFD373CEEC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98334" y="2783019"/>
                  <a:ext cx="6940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3C3C3D-1201-B4D9-BB33-6E6383E9F469}"/>
                    </a:ext>
                  </a:extLst>
                </p14:cNvPr>
                <p14:cNvContentPartPr/>
                <p14:nvPr/>
              </p14:nvContentPartPr>
              <p14:xfrm>
                <a:off x="1375294" y="3085059"/>
                <a:ext cx="771480" cy="526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3C3C3D-1201-B4D9-BB33-6E6383E9F46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66654" y="3076419"/>
                  <a:ext cx="789120" cy="54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59D6889-1803-8D72-422F-1A5A527CDD04}"/>
                  </a:ext>
                </a:extLst>
              </p14:cNvPr>
              <p14:cNvContentPartPr/>
              <p14:nvPr/>
            </p14:nvContentPartPr>
            <p14:xfrm>
              <a:off x="1367374" y="3241299"/>
              <a:ext cx="792360" cy="66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59D6889-1803-8D72-422F-1A5A527CDD0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58374" y="3232299"/>
                <a:ext cx="81000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E632EDF-C536-35FB-76EC-EA3BBE070C18}"/>
              </a:ext>
            </a:extLst>
          </p:cNvPr>
          <p:cNvGrpSpPr/>
          <p:nvPr/>
        </p:nvGrpSpPr>
        <p:grpSpPr>
          <a:xfrm>
            <a:off x="3903934" y="2830539"/>
            <a:ext cx="421920" cy="360"/>
            <a:chOff x="3903934" y="2830539"/>
            <a:chExt cx="421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D89B145-612F-F8D5-966E-C202877906D5}"/>
                    </a:ext>
                  </a:extLst>
                </p14:cNvPr>
                <p14:cNvContentPartPr/>
                <p14:nvPr/>
              </p14:nvContentPartPr>
              <p14:xfrm>
                <a:off x="4325494" y="2830539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89B145-612F-F8D5-966E-C202877906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16494" y="28215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02DE95-FD0C-E7C9-92E4-0A1D5E6CAF1A}"/>
                    </a:ext>
                  </a:extLst>
                </p14:cNvPr>
                <p14:cNvContentPartPr/>
                <p14:nvPr/>
              </p14:nvContentPartPr>
              <p14:xfrm>
                <a:off x="3903934" y="2830539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02DE95-FD0C-E7C9-92E4-0A1D5E6CAF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95294" y="28215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956FDF-9776-68B1-9132-11B387D17B83}"/>
                  </a:ext>
                </a:extLst>
              </p14:cNvPr>
              <p14:cNvContentPartPr/>
              <p14:nvPr/>
            </p14:nvContentPartPr>
            <p14:xfrm>
              <a:off x="6217654" y="2385219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956FDF-9776-68B1-9132-11B387D17B8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09014" y="237657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7569DAC-6BD0-09A0-C6FB-A9630B0069C0}"/>
              </a:ext>
            </a:extLst>
          </p:cNvPr>
          <p:cNvGrpSpPr/>
          <p:nvPr/>
        </p:nvGrpSpPr>
        <p:grpSpPr>
          <a:xfrm>
            <a:off x="4937494" y="2448579"/>
            <a:ext cx="360" cy="360"/>
            <a:chOff x="4937494" y="244857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C7C45D-510C-1E38-91F9-952467760484}"/>
                    </a:ext>
                  </a:extLst>
                </p14:cNvPr>
                <p14:cNvContentPartPr/>
                <p14:nvPr/>
              </p14:nvContentPartPr>
              <p14:xfrm>
                <a:off x="4937494" y="2448579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C7C45D-510C-1E38-91F9-95246776048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8854" y="24399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E04449-0024-FF98-21B7-66EB69342BDF}"/>
                    </a:ext>
                  </a:extLst>
                </p14:cNvPr>
                <p14:cNvContentPartPr/>
                <p14:nvPr/>
              </p14:nvContentPartPr>
              <p14:xfrm>
                <a:off x="4937494" y="2448579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E04449-0024-FF98-21B7-66EB69342BD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8854" y="243993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C95E2BE-A313-3343-B499-E45064C38BAB}"/>
                  </a:ext>
                </a:extLst>
              </p14:cNvPr>
              <p14:cNvContentPartPr/>
              <p14:nvPr/>
            </p14:nvContentPartPr>
            <p14:xfrm>
              <a:off x="7680631" y="1065256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C95E2BE-A313-3343-B499-E45064C38B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71991" y="10566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FF74801-31E3-560E-D3BC-409897DF651B}"/>
                  </a:ext>
                </a:extLst>
              </p14:cNvPr>
              <p14:cNvContentPartPr/>
              <p14:nvPr/>
            </p14:nvContentPartPr>
            <p14:xfrm>
              <a:off x="7066894" y="1332579"/>
              <a:ext cx="18000" cy="3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FF74801-31E3-560E-D3BC-409897DF65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58254" y="1323579"/>
                <a:ext cx="3564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47391EF9-8F60-D181-EFE6-08D324510A3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225049" y="2862399"/>
            <a:ext cx="2003442" cy="36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57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42F8-6CF9-D240-8360-2A13F57A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964692"/>
            <a:ext cx="8613845" cy="1188720"/>
          </a:xfrm>
        </p:spPr>
        <p:txBody>
          <a:bodyPr/>
          <a:lstStyle/>
          <a:p>
            <a:r>
              <a:rPr lang="en-US" dirty="0"/>
              <a:t>Coral on the left mine on the right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09D0-2456-DEF9-F25E-8C5CC715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874DD-0BDA-C1A2-AA64-396DCA6F1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2" y="2303231"/>
            <a:ext cx="5134385" cy="3984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4A899-940F-FCD5-AFA7-A1719DB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06" y="2303230"/>
            <a:ext cx="5470185" cy="398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9AA7-2DA7-0985-2F29-22E4CC24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but not quite (V1)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5C50-D804-E053-11CE-A057AD397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704" y="5166726"/>
            <a:ext cx="4100838" cy="1453163"/>
          </a:xfrm>
        </p:spPr>
        <p:txBody>
          <a:bodyPr/>
          <a:lstStyle/>
          <a:p>
            <a:r>
              <a:rPr lang="en-US" dirty="0"/>
              <a:t>There are 2 missing days recorded on either event/last contact</a:t>
            </a:r>
          </a:p>
          <a:p>
            <a:r>
              <a:rPr lang="en-US" dirty="0"/>
              <a:t>3 participant had events on day 0 – 2 had stroke and 1 had renal insufficiency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BBF0E-90F8-034C-9332-A1462D1A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02" y="2531657"/>
            <a:ext cx="5027676" cy="3662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BBC7D-4993-E919-22DD-3E7605F4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63" y="2278944"/>
            <a:ext cx="7677150" cy="276225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1149C93-509C-4AF0-3533-91D8EF115B0C}"/>
              </a:ext>
            </a:extLst>
          </p:cNvPr>
          <p:cNvGrpSpPr/>
          <p:nvPr/>
        </p:nvGrpSpPr>
        <p:grpSpPr>
          <a:xfrm>
            <a:off x="2901021" y="5188633"/>
            <a:ext cx="3942360" cy="1253880"/>
            <a:chOff x="2901021" y="5188633"/>
            <a:chExt cx="3942360" cy="12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10AA89-8145-D3DB-C1DE-1150CD4C75FB}"/>
                    </a:ext>
                  </a:extLst>
                </p14:cNvPr>
                <p14:cNvContentPartPr/>
                <p14:nvPr/>
              </p14:nvContentPartPr>
              <p14:xfrm>
                <a:off x="2901021" y="5188633"/>
                <a:ext cx="527760" cy="64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10AA89-8145-D3DB-C1DE-1150CD4C75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92021" y="5179993"/>
                  <a:ext cx="5454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BBD254-6882-1F80-45D6-169814DCB9CD}"/>
                    </a:ext>
                  </a:extLst>
                </p14:cNvPr>
                <p14:cNvContentPartPr/>
                <p14:nvPr/>
              </p14:nvContentPartPr>
              <p14:xfrm>
                <a:off x="3408981" y="5632873"/>
                <a:ext cx="3434400" cy="80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BBD254-6882-1F80-45D6-169814DCB9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9981" y="5624233"/>
                  <a:ext cx="345204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E5A165-2671-DBF0-45D8-AE547F44CE44}"/>
                    </a:ext>
                  </a:extLst>
                </p14:cNvPr>
                <p14:cNvContentPartPr/>
                <p14:nvPr/>
              </p14:nvContentPartPr>
              <p14:xfrm>
                <a:off x="6689301" y="5525953"/>
                <a:ext cx="127080" cy="23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E5A165-2671-DBF0-45D8-AE547F44CE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80661" y="5517313"/>
                  <a:ext cx="14472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6777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CBF2-BC76-058D-13EB-2DB72DD76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964692"/>
            <a:ext cx="9139229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V2 (after I have more events numbers in HF, removed TIA, removed duplicates based on the num of events and updated the missing date. 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B273A-89E0-12B5-D031-84C4092E8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72665"/>
            <a:ext cx="4258599" cy="31019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1F639-D665-785D-9874-3D1E0FF4240B}"/>
              </a:ext>
            </a:extLst>
          </p:cNvPr>
          <p:cNvSpPr txBox="1"/>
          <p:nvPr/>
        </p:nvSpPr>
        <p:spPr>
          <a:xfrm>
            <a:off x="5306819" y="2168136"/>
            <a:ext cx="64134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Failure event: event==1</a:t>
            </a:r>
          </a:p>
          <a:p>
            <a:r>
              <a:rPr lang="en-US" dirty="0"/>
              <a:t>Observed time interval: (0, timeseries]</a:t>
            </a:r>
          </a:p>
          <a:p>
            <a:r>
              <a:rPr lang="en-US" dirty="0"/>
              <a:t>Exit on or before: failure31  total observations</a:t>
            </a:r>
          </a:p>
          <a:p>
            <a:r>
              <a:rPr lang="en-US" dirty="0"/>
              <a:t>2  event time missing (timeseries&gt;=.)</a:t>
            </a:r>
          </a:p>
          <a:p>
            <a:r>
              <a:rPr lang="en-US" dirty="0"/>
              <a:t>3  observations end on or before enter()</a:t>
            </a:r>
          </a:p>
          <a:p>
            <a:r>
              <a:rPr lang="en-US" dirty="0"/>
              <a:t>926  observations remaining, representing</a:t>
            </a:r>
          </a:p>
          <a:p>
            <a:r>
              <a:rPr lang="en-US" dirty="0"/>
              <a:t>319  failures in single-record/single-failure data</a:t>
            </a:r>
          </a:p>
          <a:p>
            <a:r>
              <a:rPr lang="en-US" dirty="0"/>
              <a:t>930,896  total analysis time at risk and under observation</a:t>
            </a:r>
          </a:p>
          <a:p>
            <a:endParaRPr lang="en-US" dirty="0"/>
          </a:p>
          <a:p>
            <a:r>
              <a:rPr lang="en-US" dirty="0"/>
              <a:t>SUBID 677 and 675 missing, not in “LOST”, not in nrfunot.sas7bdat / </a:t>
            </a:r>
            <a:r>
              <a:rPr lang="en-US" dirty="0" err="1"/>
              <a:t>contoth</a:t>
            </a:r>
            <a:r>
              <a:rPr lang="en-US" dirty="0"/>
              <a:t> (2).sas7bdat</a:t>
            </a:r>
          </a:p>
          <a:p>
            <a:endParaRPr lang="en-US" dirty="0"/>
          </a:p>
          <a:p>
            <a:r>
              <a:rPr lang="en-US" dirty="0"/>
              <a:t>\v3_pdev.sas7bdat 675 = 539 , 677 not found</a:t>
            </a:r>
          </a:p>
          <a:p>
            <a:r>
              <a:rPr lang="en-US" dirty="0"/>
              <a:t>675 in follow up 3 </a:t>
            </a:r>
            <a:r>
              <a:rPr lang="en-US" dirty="0" err="1"/>
              <a:t>yr</a:t>
            </a:r>
            <a:r>
              <a:rPr lang="en-US" dirty="0"/>
              <a:t> (1168) and 2 ½ </a:t>
            </a:r>
            <a:r>
              <a:rPr lang="en-US" dirty="0" err="1"/>
              <a:t>yr</a:t>
            </a:r>
            <a:r>
              <a:rPr lang="en-US" dirty="0"/>
              <a:t> no </a:t>
            </a:r>
            <a:r>
              <a:rPr lang="en-US" dirty="0" err="1"/>
              <a:t>endpt</a:t>
            </a:r>
            <a:endParaRPr lang="en-US" dirty="0"/>
          </a:p>
          <a:p>
            <a:r>
              <a:rPr lang="en-US" dirty="0"/>
              <a:t>677 found in follow up 1 yr. </a:t>
            </a:r>
            <a:r>
              <a:rPr lang="en-US" dirty="0" err="1"/>
              <a:t>endpt</a:t>
            </a:r>
            <a:r>
              <a:rPr lang="en-US" dirty="0"/>
              <a:t> no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2F4AB-8479-A602-7FC6-9D754850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07" y="5252095"/>
            <a:ext cx="2324581" cy="1528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7AC7B-D10F-61A6-D58F-10FF9D707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04" y="5717751"/>
            <a:ext cx="3086354" cy="111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3F284-6CF8-6F56-7E0F-0D7A1DC56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02" y="5412372"/>
            <a:ext cx="3863252" cy="9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88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94153-B100-4B6D-0527-306E38CE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2530-791C-21B7-70A2-EFEF55F99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 to day &lt;1781 (5yr)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0720B-BA63-B12C-1EC1-061D4DA9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7" y="3035609"/>
            <a:ext cx="5027676" cy="3662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AF45C2-AD0E-803B-44BA-0E257AB2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7811"/>
            <a:ext cx="5133277" cy="39810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F45488-BB40-6665-BCE7-E27572066A01}"/>
                  </a:ext>
                </a:extLst>
              </p14:cNvPr>
              <p14:cNvContentPartPr/>
              <p14:nvPr/>
            </p14:nvContentPartPr>
            <p14:xfrm>
              <a:off x="1208254" y="27021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F45488-BB40-6665-BCE7-E27572066A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614" y="252579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283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6BA4-D9A7-557B-2621-A335FD94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the unknown death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62925-935E-38C1-2E0B-903CE685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E154-EB5C-92BD-5C02-2BC15B4D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025" y="2357949"/>
            <a:ext cx="5027676" cy="36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4AB3-65A0-390B-9A40-D07E82B5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Identical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8086-1A14-9FB0-D299-44FEC9182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881" y="373711"/>
            <a:ext cx="3597170" cy="953342"/>
          </a:xfrm>
        </p:spPr>
        <p:txBody>
          <a:bodyPr/>
          <a:lstStyle/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538A3-446A-86A4-20BA-7651FD01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13" y="2502737"/>
            <a:ext cx="5073923" cy="3107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929A59-8374-4513-8803-ABD2193E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911" y="4257675"/>
            <a:ext cx="7743825" cy="2600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E78FD3-B1B5-3F96-A025-B6D6B821A16D}"/>
                  </a:ext>
                </a:extLst>
              </p14:cNvPr>
              <p14:cNvContentPartPr/>
              <p14:nvPr/>
            </p14:nvContentPartPr>
            <p14:xfrm>
              <a:off x="3617890" y="4134553"/>
              <a:ext cx="2872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E78FD3-B1B5-3F96-A025-B6D6B821A1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3890" y="4026913"/>
                <a:ext cx="39492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8852A9FD-9591-BADC-41B7-E3BBD4150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911" y="2598023"/>
            <a:ext cx="7677150" cy="1304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51C05E-E94B-3638-0A19-18309756C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6886" y="2598023"/>
            <a:ext cx="7677150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3C39F8-DF64-7F8A-B93D-E5C5C1001B2C}"/>
                  </a:ext>
                </a:extLst>
              </p14:cNvPr>
              <p14:cNvContentPartPr/>
              <p14:nvPr/>
            </p14:nvContentPartPr>
            <p14:xfrm>
              <a:off x="10954330" y="3458833"/>
              <a:ext cx="366480" cy="50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3C39F8-DF64-7F8A-B93D-E5C5C1001B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00330" y="3350833"/>
                <a:ext cx="4741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AE526F-E505-2656-10B5-5E21B9858292}"/>
                  </a:ext>
                </a:extLst>
              </p14:cNvPr>
              <p14:cNvContentPartPr/>
              <p14:nvPr/>
            </p14:nvContentPartPr>
            <p14:xfrm>
              <a:off x="4700770" y="4114753"/>
              <a:ext cx="309240" cy="48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AE526F-E505-2656-10B5-5E21B98582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7130" y="4006753"/>
                <a:ext cx="4168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098451B-DB35-A1FF-9544-65B85B4390F5}"/>
                  </a:ext>
                </a:extLst>
              </p14:cNvPr>
              <p14:cNvContentPartPr/>
              <p14:nvPr/>
            </p14:nvContentPartPr>
            <p14:xfrm>
              <a:off x="7682650" y="3468193"/>
              <a:ext cx="357480" cy="1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098451B-DB35-A1FF-9544-65B85B4390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9010" y="3360193"/>
                <a:ext cx="465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580FC7B-11DC-8D48-7868-BA8B86A9F0A1}"/>
                  </a:ext>
                </a:extLst>
              </p14:cNvPr>
              <p14:cNvContentPartPr/>
              <p14:nvPr/>
            </p14:nvContentPartPr>
            <p14:xfrm>
              <a:off x="3558130" y="3806593"/>
              <a:ext cx="664200" cy="52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580FC7B-11DC-8D48-7868-BA8B86A9F0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4130" y="3698953"/>
                <a:ext cx="7718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B1A883-D43E-5739-6DD2-3FEA90079AF2}"/>
                  </a:ext>
                </a:extLst>
              </p14:cNvPr>
              <p14:cNvContentPartPr/>
              <p14:nvPr/>
            </p14:nvContentPartPr>
            <p14:xfrm>
              <a:off x="7523890" y="6578953"/>
              <a:ext cx="605520" cy="41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B1A883-D43E-5739-6DD2-3FEA90079A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0250" y="6470953"/>
                <a:ext cx="7131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F0CECFF-05A8-EC07-47F7-B276D17CEE01}"/>
                  </a:ext>
                </a:extLst>
              </p14:cNvPr>
              <p14:cNvContentPartPr/>
              <p14:nvPr/>
            </p14:nvContentPartPr>
            <p14:xfrm>
              <a:off x="4611490" y="3815593"/>
              <a:ext cx="516600" cy="17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F0CECFF-05A8-EC07-47F7-B276D17CEE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7490" y="3707953"/>
                <a:ext cx="6242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CB247D1-BC60-7510-246D-10186081F074}"/>
                  </a:ext>
                </a:extLst>
              </p14:cNvPr>
              <p14:cNvContentPartPr/>
              <p14:nvPr/>
            </p14:nvContentPartPr>
            <p14:xfrm>
              <a:off x="7533610" y="5456473"/>
              <a:ext cx="536400" cy="63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CB247D1-BC60-7510-246D-10186081F0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79970" y="5348833"/>
                <a:ext cx="64404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182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B114-F1EB-82B9-5929-A26C0F547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07" y="1645920"/>
            <a:ext cx="9716494" cy="507492"/>
          </a:xfrm>
        </p:spPr>
        <p:txBody>
          <a:bodyPr>
            <a:normAutofit fontScale="90000"/>
          </a:bodyPr>
          <a:lstStyle/>
          <a:p>
            <a:r>
              <a:rPr lang="en-US" dirty="0"/>
              <a:t>From coral                      mine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E74B-CCD1-5D29-C6A9-F5C019AE5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3252" y="3136490"/>
            <a:ext cx="3117612" cy="2603537"/>
          </a:xfrm>
        </p:spPr>
        <p:txBody>
          <a:bodyPr/>
          <a:lstStyle/>
          <a:p>
            <a:r>
              <a:rPr lang="en-US" dirty="0"/>
              <a:t>Need more to time to figure this…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61403-F42D-A3CC-C2BC-FD16A503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6" y="2474664"/>
            <a:ext cx="5010849" cy="3753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A05DD-07D8-C1A7-9B8D-1231C88FF738}"/>
              </a:ext>
            </a:extLst>
          </p:cNvPr>
          <p:cNvSpPr txBox="1"/>
          <p:nvPr/>
        </p:nvSpPr>
        <p:spPr>
          <a:xfrm>
            <a:off x="1463040" y="879779"/>
            <a:ext cx="873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S2. Survival Free from Stroke through 5 years of follow-up (supplementary files)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8F768-4B3B-016E-60F3-A21D652E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74" y="2474664"/>
            <a:ext cx="5027676" cy="36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9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5579-A2D0-7DDA-CD16-61BC3D93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9501"/>
            <a:ext cx="7729728" cy="1188720"/>
          </a:xfrm>
        </p:spPr>
        <p:txBody>
          <a:bodyPr/>
          <a:lstStyle/>
          <a:p>
            <a:r>
              <a:rPr lang="en-US" dirty="0"/>
              <a:t>Identical 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D98F3-561C-586F-209B-01669117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26" y="1505510"/>
            <a:ext cx="5464486" cy="1487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0CB3E-FF07-9DC2-44B0-176BC404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96" y="1278769"/>
            <a:ext cx="7677150" cy="227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6B502-C8F1-3BDD-2031-EEB013BF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96" y="4190586"/>
            <a:ext cx="7743825" cy="2114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E9DA8D-6D1E-789A-86D5-2C7FE8A3B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208" y="3866736"/>
            <a:ext cx="7743825" cy="2438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19D2BE-6430-B45E-B27C-DF573753D603}"/>
                  </a:ext>
                </a:extLst>
              </p14:cNvPr>
              <p14:cNvContentPartPr/>
              <p14:nvPr/>
            </p14:nvContentPartPr>
            <p14:xfrm>
              <a:off x="4552090" y="1918393"/>
              <a:ext cx="257400" cy="1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19D2BE-6430-B45E-B27C-DF573753D6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8090" y="1810393"/>
                <a:ext cx="3650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D6AD88-C961-FA23-3F76-03FB95BC47C0}"/>
                  </a:ext>
                </a:extLst>
              </p14:cNvPr>
              <p14:cNvContentPartPr/>
              <p14:nvPr/>
            </p14:nvContentPartPr>
            <p14:xfrm>
              <a:off x="5784370" y="1868353"/>
              <a:ext cx="258120" cy="3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D6AD88-C961-FA23-3F76-03FB95BC47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0370" y="1760353"/>
                <a:ext cx="365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0B06EB1-145B-303E-1CE7-77EC2B65E4DA}"/>
                  </a:ext>
                </a:extLst>
              </p14:cNvPr>
              <p14:cNvContentPartPr/>
              <p14:nvPr/>
            </p14:nvContentPartPr>
            <p14:xfrm>
              <a:off x="9243250" y="2474593"/>
              <a:ext cx="3283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0B06EB1-145B-303E-1CE7-77EC2B65E4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89610" y="2366593"/>
                <a:ext cx="435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6494B5-0B90-D9BF-F716-AC2723A332EF}"/>
                  </a:ext>
                </a:extLst>
              </p14:cNvPr>
              <p14:cNvContentPartPr/>
              <p14:nvPr/>
            </p14:nvContentPartPr>
            <p14:xfrm>
              <a:off x="9252970" y="2941873"/>
              <a:ext cx="307440" cy="30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6494B5-0B90-D9BF-F716-AC2723A33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9330" y="2834233"/>
                <a:ext cx="4150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4D3A8AF-6A13-133E-6E1A-8B351B1AEF11}"/>
                  </a:ext>
                </a:extLst>
              </p14:cNvPr>
              <p14:cNvContentPartPr/>
              <p14:nvPr/>
            </p14:nvContentPartPr>
            <p14:xfrm>
              <a:off x="10048210" y="1689433"/>
              <a:ext cx="187920" cy="2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4D3A8AF-6A13-133E-6E1A-8B351B1AEF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94570" y="1581793"/>
                <a:ext cx="2955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FD4665-262B-5ED6-EAF6-EF0EDDF8CCB3}"/>
                  </a:ext>
                </a:extLst>
              </p14:cNvPr>
              <p14:cNvContentPartPr/>
              <p14:nvPr/>
            </p14:nvContentPartPr>
            <p14:xfrm>
              <a:off x="8378530" y="1778713"/>
              <a:ext cx="1845720" cy="42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FD4665-262B-5ED6-EAF6-EF0EDDF8CC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24890" y="1671073"/>
                <a:ext cx="19533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A87318-C475-E62D-973A-DD7126C94A83}"/>
                  </a:ext>
                </a:extLst>
              </p14:cNvPr>
              <p14:cNvContentPartPr/>
              <p14:nvPr/>
            </p14:nvContentPartPr>
            <p14:xfrm>
              <a:off x="4372810" y="2524633"/>
              <a:ext cx="5979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A87318-C475-E62D-973A-DD7126C94A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19170" y="2416633"/>
                <a:ext cx="705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02ECDD-829C-92A0-34F2-0BE1CE2463C7}"/>
                  </a:ext>
                </a:extLst>
              </p14:cNvPr>
              <p14:cNvContentPartPr/>
              <p14:nvPr/>
            </p14:nvContentPartPr>
            <p14:xfrm>
              <a:off x="2445010" y="4879753"/>
              <a:ext cx="575640" cy="20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02ECDD-829C-92A0-34F2-0BE1CE2463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1370" y="4772113"/>
                <a:ext cx="6832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4CFD9CA-1B33-91C0-271D-3B52F0DB7C04}"/>
                  </a:ext>
                </a:extLst>
              </p14:cNvPr>
              <p14:cNvContentPartPr/>
              <p14:nvPr/>
            </p14:nvContentPartPr>
            <p14:xfrm>
              <a:off x="2445010" y="6002233"/>
              <a:ext cx="551160" cy="11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4CFD9CA-1B33-91C0-271D-3B52F0DB7C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91370" y="5894593"/>
                <a:ext cx="658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2BCBB1-0498-31AF-F00A-AEB9A99E162F}"/>
                  </a:ext>
                </a:extLst>
              </p14:cNvPr>
              <p14:cNvContentPartPr/>
              <p14:nvPr/>
            </p14:nvContentPartPr>
            <p14:xfrm>
              <a:off x="5516170" y="2496193"/>
              <a:ext cx="612360" cy="4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2BCBB1-0498-31AF-F00A-AEB9A99E16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2170" y="2388553"/>
                <a:ext cx="720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46DBC4-A9F1-A7D2-AD16-4350BE81B0AA}"/>
                  </a:ext>
                </a:extLst>
              </p14:cNvPr>
              <p14:cNvContentPartPr/>
              <p14:nvPr/>
            </p14:nvContentPartPr>
            <p14:xfrm>
              <a:off x="4333570" y="2802553"/>
              <a:ext cx="8301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46DBC4-A9F1-A7D2-AD16-4350BE81B0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79570" y="2694553"/>
                <a:ext cx="9378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964B7B-062A-D92F-F134-7C1A51C4B1D5}"/>
                  </a:ext>
                </a:extLst>
              </p14:cNvPr>
              <p14:cNvContentPartPr/>
              <p14:nvPr/>
            </p14:nvContentPartPr>
            <p14:xfrm>
              <a:off x="5406730" y="2802553"/>
              <a:ext cx="81504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964B7B-062A-D92F-F134-7C1A51C4B1D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52730" y="2694553"/>
                <a:ext cx="922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BDA86C-B4E1-3BBA-6AB8-C3E4B7F1605E}"/>
                  </a:ext>
                </a:extLst>
              </p14:cNvPr>
              <p14:cNvContentPartPr/>
              <p14:nvPr/>
            </p14:nvContentPartPr>
            <p14:xfrm>
              <a:off x="7593370" y="4909993"/>
              <a:ext cx="576000" cy="76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BDA86C-B4E1-3BBA-6AB8-C3E4B7F160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39730" y="4801993"/>
                <a:ext cx="6836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B3088F-E573-82EF-6138-D62AAEF1C6C9}"/>
                  </a:ext>
                </a:extLst>
              </p14:cNvPr>
              <p14:cNvContentPartPr/>
              <p14:nvPr/>
            </p14:nvContentPartPr>
            <p14:xfrm>
              <a:off x="7573570" y="6042913"/>
              <a:ext cx="5259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B3088F-E573-82EF-6138-D62AAEF1C6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19570" y="5934913"/>
                <a:ext cx="6336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649FD3F-C31A-BEBD-D8D6-CD86AA51E3DC}"/>
              </a:ext>
            </a:extLst>
          </p:cNvPr>
          <p:cNvSpPr txBox="1"/>
          <p:nvPr/>
        </p:nvSpPr>
        <p:spPr>
          <a:xfrm>
            <a:off x="677044" y="3039934"/>
            <a:ext cx="4828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is not perfectly identical here; but I guess because I converted inch/cm/</a:t>
            </a:r>
            <a:r>
              <a:rPr lang="en-US" dirty="0" err="1"/>
              <a:t>lb</a:t>
            </a:r>
            <a:r>
              <a:rPr lang="en-US" dirty="0"/>
              <a:t>/kg </a:t>
            </a:r>
            <a:r>
              <a:rPr lang="en-US" dirty="0" err="1"/>
              <a:t>etc</a:t>
            </a:r>
            <a:r>
              <a:rPr lang="en-US" dirty="0"/>
              <a:t> maybe some minor differences accumulated along the way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237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FBEA-B09B-BBE5-80BA-3EA677FC4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88" y="97692"/>
            <a:ext cx="9471286" cy="481927"/>
          </a:xfrm>
        </p:spPr>
        <p:txBody>
          <a:bodyPr>
            <a:noAutofit/>
          </a:bodyPr>
          <a:lstStyle/>
          <a:p>
            <a:r>
              <a:rPr lang="en-US" sz="1200" dirty="0"/>
              <a:t>Let me know if these are absolutely necessary I can continue to find them </a:t>
            </a:r>
            <a:endParaRPr lang="en-MY" sz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B7617-8D00-5C34-86B1-902023EB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187" y="757084"/>
            <a:ext cx="4081174" cy="1620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egfr</a:t>
            </a:r>
            <a:r>
              <a:rPr lang="en-US" dirty="0"/>
              <a:t> not sure how they got these number.  A lot of the values in baseline dataset are &gt;60; it could be 70 80 90 or 61. Also many </a:t>
            </a:r>
            <a:r>
              <a:rPr lang="en-US" dirty="0" err="1"/>
              <a:t>gfrs</a:t>
            </a:r>
            <a:r>
              <a:rPr lang="en-US" dirty="0"/>
              <a:t> right on point at 60.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0C237-CE9A-FEFA-F2AC-A5DB8EC0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8" y="813575"/>
            <a:ext cx="7308190" cy="3147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6C5B8-35D7-7E1B-1D17-CCA0540AE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86" y="1873408"/>
            <a:ext cx="7677150" cy="195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D10DA2-9717-34C0-C5C4-C87042A8F21E}"/>
                  </a:ext>
                </a:extLst>
              </p14:cNvPr>
              <p14:cNvContentPartPr/>
              <p14:nvPr/>
            </p14:nvContentPartPr>
            <p14:xfrm>
              <a:off x="5068690" y="1719313"/>
              <a:ext cx="456480" cy="3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D10DA2-9717-34C0-C5C4-C87042A8F2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4690" y="1611313"/>
                <a:ext cx="5641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E1856B-6DF5-59EB-19AF-6F5100172CA2}"/>
                  </a:ext>
                </a:extLst>
              </p14:cNvPr>
              <p14:cNvContentPartPr/>
              <p14:nvPr/>
            </p14:nvContentPartPr>
            <p14:xfrm>
              <a:off x="9839410" y="31902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E1856B-6DF5-59EB-19AF-6F5100172C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5770" y="30822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4F55CB-F086-0C19-9418-499E41ED642C}"/>
                  </a:ext>
                </a:extLst>
              </p14:cNvPr>
              <p14:cNvContentPartPr/>
              <p14:nvPr/>
            </p14:nvContentPartPr>
            <p14:xfrm>
              <a:off x="9760210" y="3150313"/>
              <a:ext cx="48168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4F55CB-F086-0C19-9418-499E41ED64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06210" y="3042673"/>
                <a:ext cx="5893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029F0A-AB6D-A07C-3967-F1644DCB1DCD}"/>
                  </a:ext>
                </a:extLst>
              </p14:cNvPr>
              <p14:cNvContentPartPr/>
              <p14:nvPr/>
            </p14:nvContentPartPr>
            <p14:xfrm>
              <a:off x="9034450" y="3160393"/>
              <a:ext cx="387000" cy="3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029F0A-AB6D-A07C-3967-F1644DCB1D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80450" y="3052753"/>
                <a:ext cx="494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EBFE20-53D2-5F78-434F-CA8F057D3956}"/>
                  </a:ext>
                </a:extLst>
              </p14:cNvPr>
              <p14:cNvContentPartPr/>
              <p14:nvPr/>
            </p14:nvContentPartPr>
            <p14:xfrm>
              <a:off x="6788410" y="1709233"/>
              <a:ext cx="418320" cy="64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EBFE20-53D2-5F78-434F-CA8F057D39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4410" y="1601593"/>
                <a:ext cx="5259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FDB835A-CC6C-08F1-21DB-D139F23E8CDE}"/>
                  </a:ext>
                </a:extLst>
              </p14:cNvPr>
              <p14:cNvContentPartPr/>
              <p14:nvPr/>
            </p14:nvContentPartPr>
            <p14:xfrm>
              <a:off x="213730" y="2484673"/>
              <a:ext cx="419400" cy="1341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FDB835A-CC6C-08F1-21DB-D139F23E8C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090" y="2377033"/>
                <a:ext cx="527040" cy="1557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4BE078-51D6-17EF-F60E-17FC82691DD2}"/>
              </a:ext>
            </a:extLst>
          </p:cNvPr>
          <p:cNvSpPr txBox="1"/>
          <p:nvPr/>
        </p:nvSpPr>
        <p:spPr>
          <a:xfrm>
            <a:off x="1003852" y="4164496"/>
            <a:ext cx="37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 find these later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6235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550D-D3C6-A555-EE02-7090C569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74" y="273117"/>
            <a:ext cx="7729728" cy="1188720"/>
          </a:xfrm>
        </p:spPr>
        <p:txBody>
          <a:bodyPr/>
          <a:lstStyle/>
          <a:p>
            <a:r>
              <a:rPr lang="en-US" dirty="0"/>
              <a:t>replicated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8811F-3EED-5C4F-C73F-04E3E19CE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9" y="1699700"/>
            <a:ext cx="5639587" cy="1876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FE94D-94B0-F0D3-1391-782017EE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28" y="3720947"/>
            <a:ext cx="7677150" cy="2114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70B8A-E12E-2413-6473-9DB4F3B26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857" y="3720947"/>
            <a:ext cx="7677150" cy="211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6CBFED-B315-4160-B299-66DC4BDE2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651" y="1461837"/>
            <a:ext cx="7677150" cy="2114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B05D61-226C-2224-8856-C360EBDBD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425" y="3865507"/>
            <a:ext cx="7677150" cy="2114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F37508-4AD1-4936-FD90-D332DD963D76}"/>
                  </a:ext>
                </a:extLst>
              </p14:cNvPr>
              <p14:cNvContentPartPr/>
              <p14:nvPr/>
            </p14:nvContentPartPr>
            <p14:xfrm>
              <a:off x="4164370" y="2146633"/>
              <a:ext cx="327240" cy="4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F37508-4AD1-4936-FD90-D332DD963D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0730" y="2038993"/>
                <a:ext cx="4348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8C94164-6DF3-0578-8340-CB3E2A155F2E}"/>
                  </a:ext>
                </a:extLst>
              </p14:cNvPr>
              <p14:cNvContentPartPr/>
              <p14:nvPr/>
            </p14:nvContentPartPr>
            <p14:xfrm>
              <a:off x="5535970" y="2096953"/>
              <a:ext cx="303480" cy="34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8C94164-6DF3-0578-8340-CB3E2A155F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1970" y="1989313"/>
                <a:ext cx="411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F0A0CFE-A46D-83FD-039D-DE2FAD2FD9B1}"/>
                  </a:ext>
                </a:extLst>
              </p14:cNvPr>
              <p14:cNvContentPartPr/>
              <p14:nvPr/>
            </p14:nvContentPartPr>
            <p14:xfrm>
              <a:off x="2285890" y="5207353"/>
              <a:ext cx="347040" cy="1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F0A0CFE-A46D-83FD-039D-DE2FAD2FD9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1890" y="5099713"/>
                <a:ext cx="45468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BE2E86-C6C9-196E-D185-F8A27412BD19}"/>
                  </a:ext>
                </a:extLst>
              </p14:cNvPr>
              <p14:cNvContentPartPr/>
              <p14:nvPr/>
            </p14:nvContentPartPr>
            <p14:xfrm>
              <a:off x="2256010" y="4710913"/>
              <a:ext cx="387360" cy="59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BE2E86-C6C9-196E-D185-F8A27412BD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2370" y="4602913"/>
                <a:ext cx="495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C558A2-801A-8222-21E2-EA61E9C97C67}"/>
                  </a:ext>
                </a:extLst>
              </p14:cNvPr>
              <p14:cNvContentPartPr/>
              <p14:nvPr/>
            </p14:nvContentPartPr>
            <p14:xfrm>
              <a:off x="4134490" y="2426353"/>
              <a:ext cx="416880" cy="49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C558A2-801A-8222-21E2-EA61E9C97C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80490" y="2318713"/>
                <a:ext cx="524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FF08B74-C213-BC06-9AFC-903ADE1A87EB}"/>
                  </a:ext>
                </a:extLst>
              </p14:cNvPr>
              <p14:cNvContentPartPr/>
              <p14:nvPr/>
            </p14:nvContentPartPr>
            <p14:xfrm>
              <a:off x="5565490" y="2453353"/>
              <a:ext cx="348840" cy="22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FF08B74-C213-BC06-9AFC-903ADE1A87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11850" y="2345353"/>
                <a:ext cx="456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B9F0260-F9F8-7DBD-04E2-10A19F4BF2E3}"/>
                  </a:ext>
                </a:extLst>
              </p14:cNvPr>
              <p14:cNvContentPartPr/>
              <p14:nvPr/>
            </p14:nvContentPartPr>
            <p14:xfrm>
              <a:off x="6301330" y="5223553"/>
              <a:ext cx="313560" cy="34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B9F0260-F9F8-7DBD-04E2-10A19F4BF2E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47330" y="5115553"/>
                <a:ext cx="421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610C0E-77BF-713D-1EE6-B09E7F9D81FF}"/>
                  </a:ext>
                </a:extLst>
              </p14:cNvPr>
              <p14:cNvContentPartPr/>
              <p14:nvPr/>
            </p14:nvContentPartPr>
            <p14:xfrm>
              <a:off x="6271450" y="4710913"/>
              <a:ext cx="387000" cy="40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610C0E-77BF-713D-1EE6-B09E7F9D81F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17810" y="4602913"/>
                <a:ext cx="4946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B17257-7292-03E7-A9AF-8708C7029FA7}"/>
                  </a:ext>
                </a:extLst>
              </p14:cNvPr>
              <p14:cNvContentPartPr/>
              <p14:nvPr/>
            </p14:nvContentPartPr>
            <p14:xfrm>
              <a:off x="4184170" y="3090913"/>
              <a:ext cx="509760" cy="30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B17257-7292-03E7-A9AF-8708C7029F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30530" y="2983273"/>
                <a:ext cx="6174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B9F262-56C8-621F-E57C-178DAF81F536}"/>
                  </a:ext>
                </a:extLst>
              </p14:cNvPr>
              <p14:cNvContentPartPr/>
              <p14:nvPr/>
            </p14:nvContentPartPr>
            <p14:xfrm>
              <a:off x="5436250" y="3049153"/>
              <a:ext cx="794880" cy="36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B9F262-56C8-621F-E57C-178DAF81F5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82610" y="2941513"/>
                <a:ext cx="902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1E551BC-B467-C982-D957-90A4580EA5DD}"/>
                  </a:ext>
                </a:extLst>
              </p14:cNvPr>
              <p14:cNvContentPartPr/>
              <p14:nvPr/>
            </p14:nvContentPartPr>
            <p14:xfrm>
              <a:off x="8179810" y="2474593"/>
              <a:ext cx="357480" cy="49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1E551BC-B467-C982-D957-90A4580EA5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26170" y="2366593"/>
                <a:ext cx="465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294CBE-BD14-7E3F-1263-4E6F11C0952E}"/>
                  </a:ext>
                </a:extLst>
              </p14:cNvPr>
              <p14:cNvContentPartPr/>
              <p14:nvPr/>
            </p14:nvContentPartPr>
            <p14:xfrm>
              <a:off x="8169730" y="2951593"/>
              <a:ext cx="372960" cy="61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294CBE-BD14-7E3F-1263-4E6F11C0952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15730" y="2843953"/>
                <a:ext cx="4806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26643F-41D9-B8E5-CECC-6CEB565824EF}"/>
                  </a:ext>
                </a:extLst>
              </p14:cNvPr>
              <p14:cNvContentPartPr/>
              <p14:nvPr/>
            </p14:nvContentPartPr>
            <p14:xfrm>
              <a:off x="4214050" y="3379273"/>
              <a:ext cx="569880" cy="10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26643F-41D9-B8E5-CECC-6CEB565824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60050" y="3271273"/>
                <a:ext cx="6775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32550B-5729-273E-F689-F49585CA87F5}"/>
                  </a:ext>
                </a:extLst>
              </p14:cNvPr>
              <p14:cNvContentPartPr/>
              <p14:nvPr/>
            </p14:nvContentPartPr>
            <p14:xfrm>
              <a:off x="5525890" y="3368833"/>
              <a:ext cx="378000" cy="10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32550B-5729-273E-F689-F49585CA87F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71890" y="3261193"/>
                <a:ext cx="485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4FB077-0A6A-3F25-0789-4AAC18C3BE73}"/>
                  </a:ext>
                </a:extLst>
              </p14:cNvPr>
              <p14:cNvContentPartPr/>
              <p14:nvPr/>
            </p14:nvContentPartPr>
            <p14:xfrm>
              <a:off x="10167370" y="4760953"/>
              <a:ext cx="37836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4FB077-0A6A-3F25-0789-4AAC18C3BE7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13730" y="4652953"/>
                <a:ext cx="4860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FBDFA11-A51A-864E-04B3-8AEBD5E63D41}"/>
                  </a:ext>
                </a:extLst>
              </p14:cNvPr>
              <p14:cNvContentPartPr/>
              <p14:nvPr/>
            </p14:nvContentPartPr>
            <p14:xfrm>
              <a:off x="10147570" y="5218153"/>
              <a:ext cx="43668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FBDFA11-A51A-864E-04B3-8AEBD5E63D4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93570" y="5110153"/>
                <a:ext cx="54432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87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0B5B-5DB5-A3C3-8D75-DAD05B89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replicated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0F14E-6EF8-3159-44CF-E952BB10A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430" y="3765723"/>
            <a:ext cx="7677150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83E47-542B-F8D8-6FA1-FD372A4F8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" y="3765723"/>
            <a:ext cx="5639289" cy="1877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4495A-923E-556B-2149-3D25CC19C45A}"/>
                  </a:ext>
                </a:extLst>
              </p14:cNvPr>
              <p14:cNvContentPartPr/>
              <p14:nvPr/>
            </p14:nvContentPartPr>
            <p14:xfrm>
              <a:off x="3985450" y="4820353"/>
              <a:ext cx="157104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4495A-923E-556B-2149-3D25CC19C4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1810" y="4712713"/>
                <a:ext cx="16786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508684-9FC9-B3C6-B5DB-CE28307E625C}"/>
                  </a:ext>
                </a:extLst>
              </p14:cNvPr>
              <p14:cNvContentPartPr/>
              <p14:nvPr/>
            </p14:nvContentPartPr>
            <p14:xfrm>
              <a:off x="8587330" y="4472233"/>
              <a:ext cx="318600" cy="2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508684-9FC9-B3C6-B5DB-CE28307E62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33690" y="4364593"/>
                <a:ext cx="4262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4995409-BD17-D1F6-64C2-0B1B431C5706}"/>
                  </a:ext>
                </a:extLst>
              </p14:cNvPr>
              <p14:cNvContentPartPr/>
              <p14:nvPr/>
            </p14:nvContentPartPr>
            <p14:xfrm>
              <a:off x="8537290" y="4909273"/>
              <a:ext cx="357480" cy="60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4995409-BD17-D1F6-64C2-0B1B431C57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83650" y="4801633"/>
                <a:ext cx="465120" cy="2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0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AC1F-26F7-DBED-00CE-AC081902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195" y="503163"/>
            <a:ext cx="3715433" cy="1234976"/>
          </a:xfrm>
        </p:spPr>
        <p:txBody>
          <a:bodyPr/>
          <a:lstStyle/>
          <a:p>
            <a:r>
              <a:rPr lang="en-US" dirty="0"/>
              <a:t>Data dictionary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F0E26-7A48-DC17-9C34-715A17F6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4009" y="2647279"/>
            <a:ext cx="2606335" cy="1521598"/>
          </a:xfrm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Patient with stents: </a:t>
            </a:r>
          </a:p>
          <a:p>
            <a:pPr marL="0" indent="0">
              <a:buNone/>
            </a:pP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5028B-458E-0361-D994-A24B44ED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1"/>
            <a:ext cx="5877745" cy="16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DF6808-FF6E-3730-C1FE-680D44F2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178" y="1882037"/>
            <a:ext cx="5565822" cy="1810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0A2FC-0946-A31B-5B11-F9D82FB5C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819" y="3686094"/>
            <a:ext cx="5418181" cy="1806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F4594B-900D-3840-DEC5-7F3B3AFE8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39" y="5527912"/>
            <a:ext cx="5713461" cy="1130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5C7D0C-D56D-8550-2B7B-AA475C469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7" y="913169"/>
            <a:ext cx="4218652" cy="59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4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FAE2-FD8D-AAE3-4FC7-F6BE910E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9" y="377686"/>
            <a:ext cx="5877053" cy="762853"/>
          </a:xfrm>
        </p:spPr>
        <p:txBody>
          <a:bodyPr>
            <a:normAutofit fontScale="90000"/>
          </a:bodyPr>
          <a:lstStyle/>
          <a:p>
            <a:r>
              <a:rPr lang="en-US" dirty="0"/>
              <a:t>Patients on medical therapy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1C4C-2D96-35FE-2826-D8100452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234" y="5043025"/>
            <a:ext cx="4534099" cy="1700566"/>
          </a:xfrm>
        </p:spPr>
        <p:txBody>
          <a:bodyPr/>
          <a:lstStyle/>
          <a:p>
            <a:r>
              <a:rPr lang="en-US" dirty="0"/>
              <a:t>Maybe L in front of LSTEN means laboratory determined </a:t>
            </a:r>
          </a:p>
          <a:p>
            <a:r>
              <a:rPr lang="en-US" dirty="0"/>
              <a:t>Not sure what PSTENs are.. ?accessory arteries?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CD7AF-1AA7-156B-CDF7-973098D5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059" y="0"/>
            <a:ext cx="547694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700142-B203-0F89-DDC6-93389960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73" y="2787380"/>
            <a:ext cx="5877053" cy="16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268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1831</TotalTime>
  <Words>1089</Words>
  <Application>Microsoft Office PowerPoint</Application>
  <PresentationFormat>Widescreen</PresentationFormat>
  <Paragraphs>98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Gill Sans MT</vt:lpstr>
      <vt:lpstr>Parcel</vt:lpstr>
      <vt:lpstr>Replication</vt:lpstr>
      <vt:lpstr>We got exactly 472 &amp; 459 in each arm </vt:lpstr>
      <vt:lpstr>Identical </vt:lpstr>
      <vt:lpstr>Identical </vt:lpstr>
      <vt:lpstr>Let me know if these are absolutely necessary I can continue to find them </vt:lpstr>
      <vt:lpstr>replicated</vt:lpstr>
      <vt:lpstr>replicated</vt:lpstr>
      <vt:lpstr>Data dictionary </vt:lpstr>
      <vt:lpstr>Patients on medical therapy </vt:lpstr>
      <vt:lpstr>Will dig more..</vt:lpstr>
      <vt:lpstr>Finding endpoints</vt:lpstr>
      <vt:lpstr>futile</vt:lpstr>
      <vt:lpstr>Still figuring out how to find these..</vt:lpstr>
      <vt:lpstr>Work  in progress </vt:lpstr>
      <vt:lpstr>Myocardial infarction </vt:lpstr>
      <vt:lpstr>Still missing some people will continue finding..</vt:lpstr>
      <vt:lpstr>Renal replacement </vt:lpstr>
      <vt:lpstr>Secondary endpoint- stroke</vt:lpstr>
      <vt:lpstr>Secondary endpoint - HF</vt:lpstr>
      <vt:lpstr>Death from any cause </vt:lpstr>
      <vt:lpstr>Unknown death looks like added into the cv death </vt:lpstr>
      <vt:lpstr>Some inconsistencies</vt:lpstr>
      <vt:lpstr>Primary end point differs by points…</vt:lpstr>
      <vt:lpstr>I used termday for calculation </vt:lpstr>
      <vt:lpstr>Coral on the left mine on the right</vt:lpstr>
      <vt:lpstr>Close but not quite (V1)</vt:lpstr>
      <vt:lpstr>V2 (after I have more events numbers in HF, removed TIA, removed duplicates based on the num of events and updated the missing date. </vt:lpstr>
      <vt:lpstr>PowerPoint Presentation</vt:lpstr>
      <vt:lpstr>Added the unknown death </vt:lpstr>
      <vt:lpstr>From coral                      mine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Replication</dc:title>
  <dc:creator>Jia Wei Tan</dc:creator>
  <cp:lastModifiedBy>Jia Wei Tan</cp:lastModifiedBy>
  <cp:revision>4</cp:revision>
  <dcterms:created xsi:type="dcterms:W3CDTF">2023-03-31T18:50:34Z</dcterms:created>
  <dcterms:modified xsi:type="dcterms:W3CDTF">2023-04-04T03:55:25Z</dcterms:modified>
</cp:coreProperties>
</file>